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  <p:sldId id="3217" r:id="rId9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  <a:p>
            <a:endParaRPr lang="pt-BR" dirty="0"/>
          </a:p>
          <a:p>
            <a:pPr algn="ctr"/>
            <a:r>
              <a:rPr lang="pt-BR" dirty="0"/>
              <a:t>Semana 2 – 04/05 a 08/05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591336" y="1784105"/>
            <a:ext cx="452945" cy="28803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6084168" y="167803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  <a:p>
            <a:r>
              <a:rPr lang="pt-BR" sz="1200" dirty="0"/>
              <a:t>Semana anterior: 4.2</a:t>
            </a:r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E980AAD6-F9AA-4CBB-87F2-7FD67DE15368}"/>
              </a:ext>
            </a:extLst>
          </p:cNvPr>
          <p:cNvSpPr/>
          <p:nvPr/>
        </p:nvSpPr>
        <p:spPr>
          <a:xfrm rot="10800000">
            <a:off x="2431501" y="3507854"/>
            <a:ext cx="452945" cy="28803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812389" y="3435846"/>
            <a:ext cx="1553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convidados</a:t>
            </a:r>
          </a:p>
          <a:p>
            <a:pPr algn="r"/>
            <a:r>
              <a:rPr lang="pt-BR" sz="1200" dirty="0"/>
              <a:t>Semana anterior: 56%</a:t>
            </a:r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C7B2A1D0-6FC9-432A-B6D6-9EEA753DE3F3}"/>
              </a:ext>
            </a:extLst>
          </p:cNvPr>
          <p:cNvSpPr/>
          <p:nvPr/>
        </p:nvSpPr>
        <p:spPr>
          <a:xfrm>
            <a:off x="5733420" y="3507854"/>
            <a:ext cx="452945" cy="28803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236295" y="3421036"/>
            <a:ext cx="2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De todas as respostas, 77%  foram notas 4 e 5 (semana anterior: 83%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04/05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81A1F30-080E-4637-AD53-A587586D8E2C}"/>
              </a:ext>
            </a:extLst>
          </p:cNvPr>
          <p:cNvSpPr txBox="1"/>
          <p:nvPr/>
        </p:nvSpPr>
        <p:spPr>
          <a:xfrm>
            <a:off x="205055" y="4587974"/>
            <a:ext cx="2799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 Pesquisa enviada toda sexta-feira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0A8B3D3-7C95-491D-A966-3D3437790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556" y="1635646"/>
            <a:ext cx="2705850" cy="236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B2C2684-D9BD-4652-A54E-020512B82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494" y="3864002"/>
            <a:ext cx="3744416" cy="1012004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E8503A9-4BED-4E5E-9353-ECA01C6B3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609" y="1278264"/>
            <a:ext cx="7246782" cy="193203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E6643D6-3810-48BC-86AA-EF6EF4A1136F}"/>
              </a:ext>
            </a:extLst>
          </p:cNvPr>
          <p:cNvSpPr txBox="1"/>
          <p:nvPr/>
        </p:nvSpPr>
        <p:spPr>
          <a:xfrm>
            <a:off x="4654494" y="3617781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D46B35F-8502-493F-BB40-67CB3BE372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539"/>
          <a:stretch/>
        </p:blipFill>
        <p:spPr>
          <a:xfrm>
            <a:off x="5334682" y="1941366"/>
            <a:ext cx="1613582" cy="102901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5319DE2-27E4-4D50-8852-7AA7B10B3C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8150"/>
          <a:stretch/>
        </p:blipFill>
        <p:spPr>
          <a:xfrm>
            <a:off x="7062874" y="1936698"/>
            <a:ext cx="1613583" cy="102901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031500B-A6EE-460E-B08F-EF4FD188A01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8437" b="49331"/>
          <a:stretch/>
        </p:blipFill>
        <p:spPr>
          <a:xfrm>
            <a:off x="5334682" y="3127737"/>
            <a:ext cx="1613583" cy="1028189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180389F-FD27-4B5A-88AD-00C62DA24B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9331" r="68468"/>
          <a:stretch/>
        </p:blipFill>
        <p:spPr>
          <a:xfrm>
            <a:off x="7062876" y="3127738"/>
            <a:ext cx="1613581" cy="1028188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04F21FEE-4111-4A82-8113-69C03969A1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3" y="1419622"/>
            <a:ext cx="1819786" cy="129614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56A33B5-8E4A-42C0-9F1B-F15E59B75F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11760" y="1419622"/>
            <a:ext cx="1819786" cy="129614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E2BBAF6-3B75-4D28-9704-0E6172F32E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7543" y="2859782"/>
            <a:ext cx="1819786" cy="12961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32DCDAAC-C245-4DB1-B471-DCD967B2ED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11761" y="2859782"/>
            <a:ext cx="1834462" cy="1296144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873A19-F00D-42D4-97B1-BEAF1FD3CD6C}"/>
              </a:ext>
            </a:extLst>
          </p:cNvPr>
          <p:cNvSpPr txBox="1"/>
          <p:nvPr/>
        </p:nvSpPr>
        <p:spPr>
          <a:xfrm>
            <a:off x="5334682" y="1580312"/>
            <a:ext cx="2799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 Semana anterior</a:t>
            </a:r>
          </a:p>
        </p:txBody>
      </p:sp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15C6F31-F946-4889-8671-523AC25979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7164" b="49496"/>
          <a:stretch/>
        </p:blipFill>
        <p:spPr>
          <a:xfrm>
            <a:off x="5220072" y="1928090"/>
            <a:ext cx="1800200" cy="114802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180E4F1-2BF2-4001-A7DE-4AD15803C7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6893" b="49454"/>
          <a:stretch/>
        </p:blipFill>
        <p:spPr>
          <a:xfrm>
            <a:off x="5220072" y="3159501"/>
            <a:ext cx="1800200" cy="1148028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3EDB3C4-C272-4AB9-A507-1E38798762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496" r="67164"/>
          <a:stretch/>
        </p:blipFill>
        <p:spPr>
          <a:xfrm>
            <a:off x="7092280" y="1923678"/>
            <a:ext cx="1800200" cy="114802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F2D6BF8-498E-47B2-A631-A401FDE905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454" r="66893"/>
          <a:stretch/>
        </p:blipFill>
        <p:spPr>
          <a:xfrm>
            <a:off x="7092280" y="3159501"/>
            <a:ext cx="1800200" cy="114802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17A6BD7-40BE-4C67-8EC5-3FF5801DAA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390203"/>
            <a:ext cx="1834462" cy="129552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1797F39-34C3-4485-AC4A-643AEE9ECD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3523" y="1390203"/>
            <a:ext cx="1834462" cy="129034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293D294-10CE-42E9-9228-85C04E71C8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561" y="2800151"/>
            <a:ext cx="1844032" cy="129552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12F99F3-4511-4EE5-90AF-A3CBA91FF8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93523" y="2787774"/>
            <a:ext cx="1841525" cy="1307901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CA0088D3-5DD0-4A20-9FCE-80E4465520D1}"/>
              </a:ext>
            </a:extLst>
          </p:cNvPr>
          <p:cNvSpPr txBox="1"/>
          <p:nvPr/>
        </p:nvSpPr>
        <p:spPr>
          <a:xfrm>
            <a:off x="5148064" y="1580312"/>
            <a:ext cx="2799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 Semana anterior</a:t>
            </a:r>
          </a:p>
        </p:txBody>
      </p:sp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6AC8A6A0-38E6-4A55-A592-11465B1F4F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624" b="49996"/>
          <a:stretch/>
        </p:blipFill>
        <p:spPr>
          <a:xfrm>
            <a:off x="5149454" y="2101554"/>
            <a:ext cx="1835320" cy="122828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F14C861-DB70-4C66-9F3B-F3430CF379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21" r="68131" b="5271"/>
          <a:stretch/>
        </p:blipFill>
        <p:spPr>
          <a:xfrm>
            <a:off x="6067113" y="3435710"/>
            <a:ext cx="1835321" cy="122413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365E8BEA-6848-417D-8FA5-BCAB3FFCBB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004" r="68624"/>
          <a:stretch/>
        </p:blipFill>
        <p:spPr>
          <a:xfrm>
            <a:off x="7059952" y="2105706"/>
            <a:ext cx="1835321" cy="1224136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4496CF8-4E6D-4E59-A08D-94BA10A23E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462" y="1127622"/>
            <a:ext cx="2184646" cy="151814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0FE91AF-AEAF-45E2-906F-FDAF059ED1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0541" y="1127622"/>
            <a:ext cx="2147176" cy="151814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1F9A067-CFBB-4CA4-B20E-8B0C3B8CA9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33715" y="2717774"/>
            <a:ext cx="2154785" cy="1518144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D4E046AE-70CF-4782-AE1D-16CA242085DC}"/>
              </a:ext>
            </a:extLst>
          </p:cNvPr>
          <p:cNvSpPr txBox="1"/>
          <p:nvPr/>
        </p:nvSpPr>
        <p:spPr>
          <a:xfrm>
            <a:off x="5149454" y="1707790"/>
            <a:ext cx="2799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 Semana anterior</a:t>
            </a:r>
          </a:p>
        </p:txBody>
      </p:sp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E0F1BFA-B03C-4A9E-8DDF-6BD9469CA4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7373" b="49043"/>
          <a:stretch/>
        </p:blipFill>
        <p:spPr>
          <a:xfrm>
            <a:off x="5364920" y="2112929"/>
            <a:ext cx="1727360" cy="115212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885C612-EB5B-48BA-8575-936AB7F2D9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8150" b="48920"/>
          <a:stretch/>
        </p:blipFill>
        <p:spPr>
          <a:xfrm>
            <a:off x="5364920" y="3363838"/>
            <a:ext cx="1727360" cy="1152128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FEAE4BF-DD82-47E8-AF5D-617655F83E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989" r="68150"/>
          <a:stretch/>
        </p:blipFill>
        <p:spPr>
          <a:xfrm>
            <a:off x="7193346" y="3374608"/>
            <a:ext cx="1727360" cy="115212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0A6B9A4-888D-4001-8B70-4A80CCCC59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043" r="67373"/>
          <a:stretch/>
        </p:blipFill>
        <p:spPr>
          <a:xfrm>
            <a:off x="7193346" y="2112930"/>
            <a:ext cx="1727360" cy="115212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E416CA0A-AD5B-46DF-8F74-6CB19CFB65B0}"/>
              </a:ext>
            </a:extLst>
          </p:cNvPr>
          <p:cNvSpPr txBox="1"/>
          <p:nvPr/>
        </p:nvSpPr>
        <p:spPr>
          <a:xfrm>
            <a:off x="5257982" y="1781155"/>
            <a:ext cx="2799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 Semana anterior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E8BC34F-6CDA-4AD9-A66B-8AFB063A74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026" y="1084785"/>
            <a:ext cx="2304256" cy="1633809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43A4078-017A-4474-9435-CAD6FBF99C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745" y="1084785"/>
            <a:ext cx="2310765" cy="163380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E8B65F0-4C31-41E4-A69F-3E8F2CE9DD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027" y="2810148"/>
            <a:ext cx="2329328" cy="163381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06BEAE7E-5C63-4B92-AD66-E1C93496B2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81283" y="2805750"/>
            <a:ext cx="2322765" cy="163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3">
            <a:extLst>
              <a:ext uri="{FF2B5EF4-FFF2-40B4-BE49-F238E27FC236}">
                <a16:creationId xmlns:a16="http://schemas.microsoft.com/office/drawing/2014/main" id="{D13EDFFC-68BB-4EEF-A419-133DAD6F1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883508"/>
              </p:ext>
            </p:extLst>
          </p:nvPr>
        </p:nvGraphicFramePr>
        <p:xfrm>
          <a:off x="1524000" y="1563638"/>
          <a:ext cx="6096000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7157827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54893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PONTOS POSITIVOS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PONTOS DE ATENÇÃO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12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dirty="0"/>
                        <a:t>Canal aberto de comunicação com os líderes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t-BR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dirty="0"/>
                        <a:t>Ergonomia (cadeiras) – Incidência: alta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dirty="0"/>
                        <a:t>Ausência de feedback do gestor – Incidência: média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dirty="0"/>
                        <a:t>Dificuldades em administrar a carga de trabalho e tempo de trabalho </a:t>
                      </a:r>
                      <a:r>
                        <a:rPr lang="pt-BR" sz="1200" dirty="0" err="1"/>
                        <a:t>vs</a:t>
                      </a:r>
                      <a:r>
                        <a:rPr lang="pt-BR" sz="1200" dirty="0"/>
                        <a:t> descanso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692940"/>
                  </a:ext>
                </a:extLst>
              </a:tr>
            </a:tbl>
          </a:graphicData>
        </a:graphic>
      </p:graphicFrame>
      <p:sp>
        <p:nvSpPr>
          <p:cNvPr id="4" name="Retângulo 3">
            <a:extLst>
              <a:ext uri="{FF2B5EF4-FFF2-40B4-BE49-F238E27FC236}">
                <a16:creationId xmlns:a16="http://schemas.microsoft.com/office/drawing/2014/main" id="{866ED685-F1E5-48C2-B8B2-54627DEB2DF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RESUMO COMENTÁRIOS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98125791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8217</TotalTime>
  <Words>130</Words>
  <Application>Microsoft Office PowerPoint</Application>
  <PresentationFormat>Apresentação na tela (16:9)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338</cp:revision>
  <dcterms:created xsi:type="dcterms:W3CDTF">2018-09-17T12:20:11Z</dcterms:created>
  <dcterms:modified xsi:type="dcterms:W3CDTF">2020-05-15T04:01:11Z</dcterms:modified>
</cp:coreProperties>
</file>