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22-06-2020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8 – 15 a 19 de Junho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397391" y="12073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5940152" y="120359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5266" y="2610407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112512" y="2633741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8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568975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513268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312773" y="3343635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D61E09E-4F6F-4CA7-9273-82D2FA729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708" y="1131590"/>
            <a:ext cx="2127134" cy="1959906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F4B6A03-C67C-49CE-9C49-734085CC1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610870"/>
            <a:ext cx="4804675" cy="139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A094F02-AFCE-4F70-A956-9F89082DC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84" y="3865332"/>
            <a:ext cx="3787800" cy="10665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449F0A3-9BB6-49D2-AF1F-ADA441647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339020"/>
            <a:ext cx="6156176" cy="171262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09F679B-BE15-41A2-B790-377E0B5D0A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8218" y="3854367"/>
            <a:ext cx="3941388" cy="106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C11B2D8-B210-46D6-BA01-C9CB99829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25506"/>
            <a:ext cx="4920104" cy="221035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737205E-DB23-43C7-8E21-45447F071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31926"/>
            <a:ext cx="4920104" cy="221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48F5069-6A6B-45B4-AB15-CC4347FE2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66" y="483518"/>
            <a:ext cx="4910421" cy="218240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8A24C57-03A3-45B7-A819-9E595DE2C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66" y="2660290"/>
            <a:ext cx="4910421" cy="218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51DBC1B-9ED7-475C-9743-2B5DAC14D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3518"/>
            <a:ext cx="4921140" cy="219151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FF0C184-66E2-4AA5-8F0D-D94AFBCD1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75031"/>
            <a:ext cx="4921140" cy="219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D35CE2C-590E-48D6-8A69-276BD5899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41" y="516514"/>
            <a:ext cx="4937451" cy="219925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916AE92-381D-426A-8BDF-6C2F7CB90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0" y="2713500"/>
            <a:ext cx="4934163" cy="219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8335</TotalTime>
  <Words>54</Words>
  <Application>Microsoft Office PowerPoint</Application>
  <PresentationFormat>Apresentação na tela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359</cp:revision>
  <dcterms:created xsi:type="dcterms:W3CDTF">2018-09-17T12:20:11Z</dcterms:created>
  <dcterms:modified xsi:type="dcterms:W3CDTF">2020-06-22T22:01:51Z</dcterms:modified>
</cp:coreProperties>
</file>