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547" r:id="rId2"/>
    <p:sldId id="3211" r:id="rId3"/>
    <p:sldId id="3212" r:id="rId4"/>
    <p:sldId id="3213" r:id="rId5"/>
    <p:sldId id="3214" r:id="rId6"/>
    <p:sldId id="3215" r:id="rId7"/>
    <p:sldId id="3216" r:id="rId8"/>
  </p:sldIdLst>
  <p:sldSz cx="9144000" cy="5143500" type="screen16x9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ssica Ferreira" initials="JF" lastIdx="2" clrIdx="0">
    <p:extLst>
      <p:ext uri="{19B8F6BF-5375-455C-9EA6-DF929625EA0E}">
        <p15:presenceInfo xmlns:p15="http://schemas.microsoft.com/office/powerpoint/2012/main" userId="Jessica Ferreira" providerId="None"/>
      </p:ext>
    </p:extLst>
  </p:cmAuthor>
  <p:cmAuthor id="2" name="Jessica Ferreira" initials="JF [2]" lastIdx="1" clrIdx="1">
    <p:extLst>
      <p:ext uri="{19B8F6BF-5375-455C-9EA6-DF929625EA0E}">
        <p15:presenceInfo xmlns:p15="http://schemas.microsoft.com/office/powerpoint/2012/main" userId="S::Jessica.Ferreira@samsonite.com::57ff7b3e-5d8b-4ce5-8793-9e72d4767a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335" autoAdjust="0"/>
  </p:normalViewPr>
  <p:slideViewPr>
    <p:cSldViewPr>
      <p:cViewPr varScale="1">
        <p:scale>
          <a:sx n="95" d="100"/>
          <a:sy n="95" d="100"/>
        </p:scale>
        <p:origin x="48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E4FAA7-DBE6-475E-BE4E-6E547CA33BEF}" type="datetimeFigureOut">
              <a:rPr lang="pt-BR" smtClean="0"/>
              <a:t>16/06/2020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9CD850-DFEE-4BD5-B9BB-3CBE39B2CB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1866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9036496" cy="5000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23" y="2159765"/>
            <a:ext cx="4320554" cy="68084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56" t="-4081" r="32474" b="-1"/>
          <a:stretch/>
        </p:blipFill>
        <p:spPr>
          <a:xfrm>
            <a:off x="8698706" y="4732026"/>
            <a:ext cx="337790" cy="32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15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9036496" cy="5000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2060"/>
                </a:solidFill>
                <a:latin typeface="Neo Sans Normal" panose="020B05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nl-BE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46856" y="1131566"/>
            <a:ext cx="8229600" cy="3394472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>
                <a:latin typeface="Neo Sans Light" panose="02000506020000020004" pitchFamily="2" charset="0"/>
              </a:defRPr>
            </a:lvl1pPr>
            <a:lvl2pPr>
              <a:defRPr>
                <a:latin typeface="Neo Sans Light" panose="02000506020000020004" pitchFamily="2" charset="0"/>
              </a:defRPr>
            </a:lvl2pPr>
            <a:lvl3pPr>
              <a:defRPr>
                <a:latin typeface="Neo Sans Light" panose="02000506020000020004" pitchFamily="2" charset="0"/>
              </a:defRPr>
            </a:lvl3pPr>
            <a:lvl4pPr>
              <a:defRPr>
                <a:latin typeface="Neo Sans Light" panose="02000506020000020004" pitchFamily="2" charset="0"/>
              </a:defRPr>
            </a:lvl4pPr>
            <a:lvl5pPr>
              <a:defRPr>
                <a:latin typeface="Neo Sans Light" panose="02000506020000020004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56" t="-4081" r="32474" b="-1"/>
          <a:stretch/>
        </p:blipFill>
        <p:spPr>
          <a:xfrm>
            <a:off x="8712529" y="4732026"/>
            <a:ext cx="337790" cy="32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799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888D-30F0-4178-8200-ED3D4CEE4DAA}" type="datetimeFigureOut">
              <a:rPr lang="es-CL" smtClean="0"/>
              <a:t>16-06-2020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7CA4D-BF73-40A5-88C5-D74421D8BEC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8364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9036496" cy="5000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56" t="-4081" r="32474" b="-1"/>
          <a:stretch/>
        </p:blipFill>
        <p:spPr>
          <a:xfrm>
            <a:off x="8698706" y="4732026"/>
            <a:ext cx="337790" cy="32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48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2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E376EA44-6F20-45C3-93DE-CACED26FFF77}"/>
              </a:ext>
            </a:extLst>
          </p:cNvPr>
          <p:cNvSpPr txBox="1"/>
          <p:nvPr/>
        </p:nvSpPr>
        <p:spPr>
          <a:xfrm>
            <a:off x="2167078" y="3147814"/>
            <a:ext cx="48098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Pesquisa semanal de Engajamento – Home Office</a:t>
            </a:r>
          </a:p>
          <a:p>
            <a:endParaRPr lang="pt-BR" dirty="0"/>
          </a:p>
          <a:p>
            <a:pPr algn="ctr"/>
            <a:r>
              <a:rPr lang="pt-BR" dirty="0"/>
              <a:t>Semana 7 – 08 a 12 de Junho</a:t>
            </a:r>
          </a:p>
        </p:txBody>
      </p:sp>
    </p:spTree>
    <p:extLst>
      <p:ext uri="{BB962C8B-B14F-4D97-AF65-F5344CB8AC3E}">
        <p14:creationId xmlns:p14="http://schemas.microsoft.com/office/powerpoint/2010/main" val="3312936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ta: para a Direita 2">
            <a:extLst>
              <a:ext uri="{FF2B5EF4-FFF2-40B4-BE49-F238E27FC236}">
                <a16:creationId xmlns:a16="http://schemas.microsoft.com/office/drawing/2014/main" id="{EF143FFE-3E40-4C68-A25E-62074447B665}"/>
              </a:ext>
            </a:extLst>
          </p:cNvPr>
          <p:cNvSpPr/>
          <p:nvPr/>
        </p:nvSpPr>
        <p:spPr>
          <a:xfrm>
            <a:off x="5397391" y="1207373"/>
            <a:ext cx="398746" cy="230833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9ECA801-54C8-4044-ABE9-B64B9FD79E59}"/>
              </a:ext>
            </a:extLst>
          </p:cNvPr>
          <p:cNvSpPr txBox="1"/>
          <p:nvPr/>
        </p:nvSpPr>
        <p:spPr>
          <a:xfrm>
            <a:off x="5940152" y="1203598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Notas de 0 a 5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7CB770B5-1BB6-4457-BAF8-6728FAC2153A}"/>
              </a:ext>
            </a:extLst>
          </p:cNvPr>
          <p:cNvSpPr txBox="1"/>
          <p:nvPr/>
        </p:nvSpPr>
        <p:spPr>
          <a:xfrm>
            <a:off x="815266" y="2610407"/>
            <a:ext cx="15539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dirty="0"/>
              <a:t>31 convidados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9C7DD176-EC5C-479F-8AFA-25EB76228341}"/>
              </a:ext>
            </a:extLst>
          </p:cNvPr>
          <p:cNvSpPr txBox="1"/>
          <p:nvPr/>
        </p:nvSpPr>
        <p:spPr>
          <a:xfrm>
            <a:off x="6112512" y="2633741"/>
            <a:ext cx="25121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% de notas 4 e 5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2FA46EDF-9FED-4AF1-8DCD-C30E814068F3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RESUMO – semana 6</a:t>
            </a:r>
          </a:p>
        </p:txBody>
      </p:sp>
      <p:sp>
        <p:nvSpPr>
          <p:cNvPr id="12" name="Seta: para a Direita 11">
            <a:extLst>
              <a:ext uri="{FF2B5EF4-FFF2-40B4-BE49-F238E27FC236}">
                <a16:creationId xmlns:a16="http://schemas.microsoft.com/office/drawing/2014/main" id="{D2EFD827-45C9-4F5D-8ABC-36944E3D0B3D}"/>
              </a:ext>
            </a:extLst>
          </p:cNvPr>
          <p:cNvSpPr/>
          <p:nvPr/>
        </p:nvSpPr>
        <p:spPr>
          <a:xfrm>
            <a:off x="5568975" y="2633741"/>
            <a:ext cx="398746" cy="230833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Seta: para a Direita 14">
            <a:extLst>
              <a:ext uri="{FF2B5EF4-FFF2-40B4-BE49-F238E27FC236}">
                <a16:creationId xmlns:a16="http://schemas.microsoft.com/office/drawing/2014/main" id="{7E4F5F76-11DB-493A-866E-0EEE23EB7373}"/>
              </a:ext>
            </a:extLst>
          </p:cNvPr>
          <p:cNvSpPr/>
          <p:nvPr/>
        </p:nvSpPr>
        <p:spPr>
          <a:xfrm rot="10800000">
            <a:off x="2513268" y="2633741"/>
            <a:ext cx="398746" cy="230833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86FADEC4-1E33-4A10-88AF-9656B9CF8FD2}"/>
              </a:ext>
            </a:extLst>
          </p:cNvPr>
          <p:cNvSpPr txBox="1"/>
          <p:nvPr/>
        </p:nvSpPr>
        <p:spPr>
          <a:xfrm>
            <a:off x="312773" y="3343635"/>
            <a:ext cx="20517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/>
              <a:t>* Acumulado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9C38C25D-CD9F-456D-9B37-3A9AC6B2A3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894" y="3615808"/>
            <a:ext cx="4763510" cy="1332206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6FF685F8-EEF1-44FB-AC9D-2F7509D0EA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6737" y="1109822"/>
            <a:ext cx="2207515" cy="2058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232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0138C7D0-FDAE-4A5F-9B9E-8868BFCA752E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RESUMO POR DIMENSÃO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EE6643D6-3810-48BC-86AA-EF6EF4A1136F}"/>
              </a:ext>
            </a:extLst>
          </p:cNvPr>
          <p:cNvSpPr txBox="1"/>
          <p:nvPr/>
        </p:nvSpPr>
        <p:spPr>
          <a:xfrm>
            <a:off x="820119" y="3608146"/>
            <a:ext cx="27990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/>
              <a:t>* Semana anterior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A7B4914F-7E26-40B9-A030-82216875E6C5}"/>
              </a:ext>
            </a:extLst>
          </p:cNvPr>
          <p:cNvSpPr txBox="1"/>
          <p:nvPr/>
        </p:nvSpPr>
        <p:spPr>
          <a:xfrm>
            <a:off x="5104220" y="3619111"/>
            <a:ext cx="20517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/>
              <a:t>* Acumulado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E51AD05C-1FD9-4924-9A9D-3014FB303A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3852325"/>
            <a:ext cx="3787800" cy="1048063"/>
          </a:xfrm>
          <a:prstGeom prst="rect">
            <a:avLst/>
          </a:prstGeom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FA094F02-AFCE-4F70-A956-9F89082DC3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5267" y="1312344"/>
            <a:ext cx="6372201" cy="1794230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A0304519-A5F9-44F9-B307-EB4BD4FD32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8024" y="3852476"/>
            <a:ext cx="3787800" cy="1050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223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BCF08C6B-842C-455F-B01A-98299FE733A2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DETALHE POR DIMENSÃO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EF6B027D-8A6F-480C-9310-599509F935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519522"/>
            <a:ext cx="4920104" cy="2188643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0E93675D-765F-4E52-825E-6C8CB655E2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1" y="2708165"/>
            <a:ext cx="4920104" cy="2193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020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B40483A7-C397-4155-A96A-09A77A06BBDD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DETALHE POR DIMENSÃO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2949E83B-E4D7-4088-A91A-F446509DE3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781" y="483518"/>
            <a:ext cx="4910421" cy="2181927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E4500E37-EE59-400A-A5A6-34F5F06AA5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781" y="2637146"/>
            <a:ext cx="4910421" cy="2193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662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>
            <a:extLst>
              <a:ext uri="{FF2B5EF4-FFF2-40B4-BE49-F238E27FC236}">
                <a16:creationId xmlns:a16="http://schemas.microsoft.com/office/drawing/2014/main" id="{4A62CC73-5616-4225-ADBD-485862597091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DETALHE POR DIMENSÃO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CBDB88C6-0703-48C6-A80A-9F65E9A6D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483518"/>
            <a:ext cx="4916799" cy="2191513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3592AB1D-87E2-44E9-AB90-E95ECEC7A4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2675031"/>
            <a:ext cx="4916799" cy="1092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420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0423757C-C098-4023-8661-D4D4D3E9AC67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DETALHE POR DIMENSÃO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D7E2BC27-03EC-44E5-A055-1B33163966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503614"/>
            <a:ext cx="4939591" cy="2199252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F0CEB8E8-FDB6-4779-95F8-728CB9C401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2702866"/>
            <a:ext cx="4939591" cy="2202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2806"/>
      </p:ext>
    </p:extLst>
  </p:cSld>
  <p:clrMapOvr>
    <a:masterClrMapping/>
  </p:clrMapOvr>
</p:sld>
</file>

<file path=ppt/theme/theme1.xml><?xml version="1.0" encoding="utf-8"?>
<a:theme xmlns:a="http://schemas.openxmlformats.org/drawingml/2006/main" name="Samsonite Template 2016_format_16-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Samsonite Template 2016_format_16-9</Template>
  <TotalTime>8318</TotalTime>
  <Words>54</Words>
  <Application>Microsoft Office PowerPoint</Application>
  <PresentationFormat>Apresentação na tela (16:9)</PresentationFormat>
  <Paragraphs>15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3" baseType="lpstr">
      <vt:lpstr>Arial</vt:lpstr>
      <vt:lpstr>Calibri</vt:lpstr>
      <vt:lpstr>Neo Sans Light</vt:lpstr>
      <vt:lpstr>Neo Sans Normal</vt:lpstr>
      <vt:lpstr>Wingdings</vt:lpstr>
      <vt:lpstr>Samsonite Template 2016_format_16-9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Samsonite Europe N.V.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Maryssa Merchiers</dc:creator>
  <cp:lastModifiedBy>Jessica Ferreira</cp:lastModifiedBy>
  <cp:revision>356</cp:revision>
  <dcterms:created xsi:type="dcterms:W3CDTF">2018-09-17T12:20:11Z</dcterms:created>
  <dcterms:modified xsi:type="dcterms:W3CDTF">2020-06-17T00:24:54Z</dcterms:modified>
</cp:coreProperties>
</file>