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  <p:sldMasterId id="2147483807" r:id="rId2"/>
    <p:sldMasterId id="2147483841" r:id="rId3"/>
    <p:sldMasterId id="2147483912" r:id="rId4"/>
  </p:sldMasterIdLst>
  <p:notesMasterIdLst>
    <p:notesMasterId r:id="rId21"/>
  </p:notesMasterIdLst>
  <p:handoutMasterIdLst>
    <p:handoutMasterId r:id="rId22"/>
  </p:handoutMasterIdLst>
  <p:sldIdLst>
    <p:sldId id="563" r:id="rId5"/>
    <p:sldId id="569" r:id="rId6"/>
    <p:sldId id="616" r:id="rId7"/>
    <p:sldId id="614" r:id="rId8"/>
    <p:sldId id="604" r:id="rId9"/>
    <p:sldId id="605" r:id="rId10"/>
    <p:sldId id="617" r:id="rId11"/>
    <p:sldId id="571" r:id="rId12"/>
    <p:sldId id="624" r:id="rId13"/>
    <p:sldId id="627" r:id="rId14"/>
    <p:sldId id="622" r:id="rId15"/>
    <p:sldId id="623" r:id="rId16"/>
    <p:sldId id="625" r:id="rId17"/>
    <p:sldId id="612" r:id="rId18"/>
    <p:sldId id="573" r:id="rId19"/>
    <p:sldId id="574" r:id="rId20"/>
  </p:sldIdLst>
  <p:sldSz cx="9144000" cy="5143500" type="screen16x9"/>
  <p:notesSz cx="7099300" cy="10234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ue Theme" id="{547DF844-3B7F-438B-B7CF-94333908B820}">
          <p14:sldIdLst>
            <p14:sldId id="563"/>
            <p14:sldId id="569"/>
            <p14:sldId id="616"/>
            <p14:sldId id="614"/>
            <p14:sldId id="604"/>
            <p14:sldId id="605"/>
            <p14:sldId id="617"/>
            <p14:sldId id="571"/>
            <p14:sldId id="624"/>
            <p14:sldId id="627"/>
            <p14:sldId id="622"/>
            <p14:sldId id="623"/>
            <p14:sldId id="625"/>
            <p14:sldId id="612"/>
            <p14:sldId id="573"/>
            <p14:sldId id="574"/>
          </p14:sldIdLst>
        </p14:section>
      </p14:sectionLst>
    </p:ext>
    <p:ext uri="{EFAFB233-063F-42B5-8137-9DF3F51BA10A}">
      <p15:sldGuideLst xmlns:p15="http://schemas.microsoft.com/office/powerpoint/2012/main">
        <p15:guide id="16" pos="2880">
          <p15:clr>
            <a:srgbClr val="A4A3A4"/>
          </p15:clr>
        </p15:guide>
        <p15:guide id="17" pos="198">
          <p15:clr>
            <a:srgbClr val="A4A3A4"/>
          </p15:clr>
        </p15:guide>
        <p15:guide id="18" pos="5568">
          <p15:clr>
            <a:srgbClr val="A4A3A4"/>
          </p15:clr>
        </p15:guide>
        <p15:guide id="19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3945">
          <p15:clr>
            <a:srgbClr val="A4A3A4"/>
          </p15:clr>
        </p15:guide>
        <p15:guide id="3" pos="1017">
          <p15:clr>
            <a:srgbClr val="A4A3A4"/>
          </p15:clr>
        </p15:guide>
        <p15:guide id="4" pos="253">
          <p15:clr>
            <a:srgbClr val="A4A3A4"/>
          </p15:clr>
        </p15:guide>
        <p15:guide id="5" orient="horz" pos="3224">
          <p15:clr>
            <a:srgbClr val="A4A3A4"/>
          </p15:clr>
        </p15:guide>
        <p15:guide id="6" pos="4120">
          <p15:clr>
            <a:srgbClr val="A4A3A4"/>
          </p15:clr>
        </p15:guide>
        <p15:guide id="7" pos="1062">
          <p15:clr>
            <a:srgbClr val="A4A3A4"/>
          </p15:clr>
        </p15:guide>
        <p15:guide id="8" pos="2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BAC"/>
    <a:srgbClr val="002856"/>
    <a:srgbClr val="A0A1A2"/>
    <a:srgbClr val="E0E1E1"/>
    <a:srgbClr val="B2B2B2"/>
    <a:srgbClr val="7F7F7F"/>
    <a:srgbClr val="4C4C4C"/>
    <a:srgbClr val="7A0223"/>
    <a:srgbClr val="AE132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5808" autoAdjust="0"/>
  </p:normalViewPr>
  <p:slideViewPr>
    <p:cSldViewPr snapToObjects="1">
      <p:cViewPr varScale="1">
        <p:scale>
          <a:sx n="81" d="100"/>
          <a:sy n="81" d="100"/>
        </p:scale>
        <p:origin x="696" y="52"/>
      </p:cViewPr>
      <p:guideLst>
        <p:guide pos="2880"/>
        <p:guide pos="198"/>
        <p:guide pos="5568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 showGuides="1">
      <p:cViewPr>
        <p:scale>
          <a:sx n="66" d="100"/>
          <a:sy n="66" d="100"/>
        </p:scale>
        <p:origin x="4164" y="330"/>
      </p:cViewPr>
      <p:guideLst>
        <p:guide orient="horz" pos="3127"/>
        <p:guide pos="3945"/>
        <p:guide pos="1017"/>
        <p:guide pos="253"/>
        <p:guide orient="horz" pos="3224"/>
        <p:guide pos="4120"/>
        <p:guide pos="1062"/>
        <p:guide pos="2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01651" y="240506"/>
            <a:ext cx="3886199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21250" y="240506"/>
            <a:ext cx="167640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E916BE89-9727-4AAE-A1F8-00861EB95A93}" type="datetime4">
              <a:rPr lang="en-GB" sz="1000" smtClean="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September 2020</a:t>
            </a:fld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01651" y="9779741"/>
            <a:ext cx="5410200" cy="22141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64250" y="9779741"/>
            <a:ext cx="567986" cy="22141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989AAED6-8892-497D-93D7-45C16BBF4208}" type="slidenum">
              <a:rPr lang="en-GB"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53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9700" y="100012"/>
            <a:ext cx="516255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0850" y="100012"/>
            <a:ext cx="142875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A30E63-9251-4E4C-9F85-4AE8E98F54FC}" type="datetime4">
              <a:rPr lang="en-GB" smtClean="0"/>
              <a:t>16 September 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697706"/>
            <a:ext cx="6819900" cy="38369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4768" tIns="47384" rIns="94768" bIns="47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8903" y="4861442"/>
            <a:ext cx="6261496" cy="46055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Number Bullet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8903" y="9721416"/>
            <a:ext cx="5721547" cy="27974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16650" y="9721416"/>
            <a:ext cx="463749" cy="2797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052C4-EA6A-454A-96A6-0B3497FBD8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788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spcAft>
        <a:spcPts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indent="0" algn="l" defTabSz="914400" rtl="0" eaLnBrk="1" latinLnBrk="0" hangingPunct="1">
      <a:spcBef>
        <a:spcPts val="600"/>
      </a:spcBef>
      <a:spcAft>
        <a:spcPts val="300"/>
      </a:spcAft>
      <a:defRPr sz="1100" kern="1200">
        <a:solidFill>
          <a:srgbClr val="EE3135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2563" indent="-182563" algn="l" defTabSz="914400" rtl="0" eaLnBrk="1" latinLnBrk="0" hangingPunct="1">
      <a:spcAft>
        <a:spcPts val="300"/>
      </a:spcAft>
      <a:buClr>
        <a:srgbClr val="EE3135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58775" indent="-176213" algn="l" defTabSz="914400" rtl="0" eaLnBrk="1" latinLnBrk="0" hangingPunct="1">
      <a:spcAft>
        <a:spcPts val="300"/>
      </a:spcAft>
      <a:buClr>
        <a:srgbClr val="EE3135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563" indent="-182563" algn="l" defTabSz="914400" rtl="0" eaLnBrk="1" latinLnBrk="0" hangingPunct="1">
      <a:spcAft>
        <a:spcPts val="300"/>
      </a:spcAft>
      <a:buClr>
        <a:srgbClr val="EE3135"/>
      </a:buClr>
      <a:buFont typeface="+mj-lt"/>
      <a:buAutoNum type="arabicPeriod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" y="70"/>
            <a:ext cx="9143749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04800" y="3867895"/>
            <a:ext cx="8507413" cy="30405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Subtitle/Name | 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18134" y="4318635"/>
            <a:ext cx="158141" cy="11049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04799" y="3153592"/>
            <a:ext cx="8507413" cy="55378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to go here…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" y="70"/>
            <a:ext cx="9143749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MWebAddress"/>
          <p:cNvSpPr/>
          <p:nvPr userDrawn="1"/>
        </p:nvSpPr>
        <p:spPr>
          <a:xfrm>
            <a:off x="3276601" y="4748540"/>
            <a:ext cx="21820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smtClean="0">
                <a:solidFill>
                  <a:schemeClr val="accent1"/>
                </a:solidFill>
              </a:rPr>
              <a:t>trenchrossiewatanabe.com.br</a:t>
            </a:r>
            <a:endParaRPr lang="en-GB" sz="1100" b="1" dirty="0">
              <a:solidFill>
                <a:schemeClr val="accent1"/>
              </a:solidFill>
            </a:endParaRPr>
          </a:p>
        </p:txBody>
      </p:sp>
      <p:sp>
        <p:nvSpPr>
          <p:cNvPr id="5" name="BMDisclaimer">
            <a:extLst>
              <a:ext uri="{FF2B5EF4-FFF2-40B4-BE49-F238E27FC236}">
                <a16:creationId xmlns:a16="http://schemas.microsoft.com/office/drawing/2014/main" id="{1C45A0D8-EB22-49DF-A09D-00EC420BCF01}"/>
              </a:ext>
            </a:extLst>
          </p:cNvPr>
          <p:cNvSpPr txBox="1"/>
          <p:nvPr userDrawn="1"/>
        </p:nvSpPr>
        <p:spPr>
          <a:xfrm>
            <a:off x="3354089" y="2736000"/>
            <a:ext cx="5464800" cy="199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rgbClr val="5F5F5F"/>
                </a:solidFill>
              </a:defRPr>
            </a:lvl1pPr>
            <a:lvl2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chemeClr val="tx2"/>
                </a:solidFill>
              </a:defRPr>
            </a:lvl2pPr>
            <a:lvl3pPr marL="360000" indent="-360000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3pPr>
            <a:lvl4pPr marL="720000" indent="-3600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4pPr>
            <a:lvl5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 b="0" baseline="0">
                <a:solidFill>
                  <a:schemeClr val="accent6"/>
                </a:solidFill>
              </a:defRPr>
            </a:lvl5pPr>
            <a:lvl6pPr marL="381000" indent="-3810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>
                <a:solidFill>
                  <a:srgbClr val="5F5F5F"/>
                </a:solidFill>
              </a:defRPr>
            </a:lvl6pPr>
            <a:lvl7pPr marL="719138" indent="-34607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lphaLcPeriod"/>
              <a:defRPr sz="2000">
                <a:solidFill>
                  <a:srgbClr val="5F5F5F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pt-BR" sz="800" dirty="0" smtClean="0">
                <a:solidFill>
                  <a:schemeClr val="bg1"/>
                </a:solidFill>
              </a:rPr>
              <a:t>
© 2020 </a:t>
            </a:r>
            <a:r>
              <a:rPr lang="pt-BR" sz="800" dirty="0" err="1" smtClean="0">
                <a:solidFill>
                  <a:schemeClr val="bg1"/>
                </a:solidFill>
              </a:rPr>
              <a:t>Trench</a:t>
            </a:r>
            <a:r>
              <a:rPr lang="pt-BR" sz="800" dirty="0" smtClean="0">
                <a:solidFill>
                  <a:schemeClr val="bg1"/>
                </a:solidFill>
              </a:rPr>
              <a:t>, Rossi e Watanabe Advogados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4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8496300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8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3779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04800" y="3867895"/>
            <a:ext cx="8507413" cy="30405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Subtitle/Name | 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18134" y="4318635"/>
            <a:ext cx="158141" cy="11049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04799" y="3221322"/>
            <a:ext cx="8507413" cy="48605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here…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809751"/>
            <a:ext cx="9143999" cy="33337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70464" y="507207"/>
            <a:ext cx="5468888" cy="48605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b="0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here…</a:t>
            </a:r>
            <a:endParaRPr lang="en-AU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70464" y="1155279"/>
            <a:ext cx="5462302" cy="27347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Subtitle/Name | Date</a:t>
            </a: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252413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861170"/>
            <a:ext cx="7918730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1867" y="2343149"/>
            <a:ext cx="3817733" cy="2392363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10598" y="2343149"/>
            <a:ext cx="3817733" cy="23923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1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4999" y="2114550"/>
            <a:ext cx="6918325" cy="15240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b="1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to </a:t>
            </a:r>
            <a:br>
              <a:rPr lang="en-US" dirty="0"/>
            </a:br>
            <a:r>
              <a:rPr lang="en-US" dirty="0"/>
              <a:t>go here…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28381"/>
            <a:ext cx="609600" cy="502489"/>
          </a:xfrm>
          <a:solidFill>
            <a:schemeClr val="accent1"/>
          </a:solidFill>
        </p:spPr>
        <p:txBody>
          <a:bodyPr anchor="ctr" anchorCtr="1"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995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09750"/>
            <a:ext cx="8229600" cy="1905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700" b="1">
                <a:solidFill>
                  <a:schemeClr val="accent3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We are all in the gutter, but some </a:t>
            </a:r>
          </a:p>
          <a:p>
            <a:pPr lvl="0"/>
            <a:r>
              <a:rPr lang="en-GB" dirty="0"/>
              <a:t>of us are looking at the stars.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90950"/>
            <a:ext cx="8229600" cy="533400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Oscar Wilde</a:t>
            </a:r>
            <a:endParaRPr lang="en-GB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4157868" y="880044"/>
            <a:ext cx="828265" cy="643833"/>
          </a:xfrm>
          <a:custGeom>
            <a:avLst/>
            <a:gdLst>
              <a:gd name="T0" fmla="*/ 39 w 405"/>
              <a:gd name="T1" fmla="*/ 81 h 315"/>
              <a:gd name="T2" fmla="*/ 0 w 405"/>
              <a:gd name="T3" fmla="*/ 195 h 315"/>
              <a:gd name="T4" fmla="*/ 29 w 405"/>
              <a:gd name="T5" fmla="*/ 282 h 315"/>
              <a:gd name="T6" fmla="*/ 97 w 405"/>
              <a:gd name="T7" fmla="*/ 315 h 315"/>
              <a:gd name="T8" fmla="*/ 155 w 405"/>
              <a:gd name="T9" fmla="*/ 291 h 315"/>
              <a:gd name="T10" fmla="*/ 179 w 405"/>
              <a:gd name="T11" fmla="*/ 235 h 315"/>
              <a:gd name="T12" fmla="*/ 158 w 405"/>
              <a:gd name="T13" fmla="*/ 183 h 315"/>
              <a:gd name="T14" fmla="*/ 110 w 405"/>
              <a:gd name="T15" fmla="*/ 161 h 315"/>
              <a:gd name="T16" fmla="*/ 72 w 405"/>
              <a:gd name="T17" fmla="*/ 172 h 315"/>
              <a:gd name="T18" fmla="*/ 65 w 405"/>
              <a:gd name="T19" fmla="*/ 175 h 315"/>
              <a:gd name="T20" fmla="*/ 61 w 405"/>
              <a:gd name="T21" fmla="*/ 172 h 315"/>
              <a:gd name="T22" fmla="*/ 58 w 405"/>
              <a:gd name="T23" fmla="*/ 159 h 315"/>
              <a:gd name="T24" fmla="*/ 86 w 405"/>
              <a:gd name="T25" fmla="*/ 79 h 315"/>
              <a:gd name="T26" fmla="*/ 163 w 405"/>
              <a:gd name="T27" fmla="*/ 23 h 315"/>
              <a:gd name="T28" fmla="*/ 163 w 405"/>
              <a:gd name="T29" fmla="*/ 0 h 315"/>
              <a:gd name="T30" fmla="*/ 39 w 405"/>
              <a:gd name="T31" fmla="*/ 81 h 315"/>
              <a:gd name="T32" fmla="*/ 266 w 405"/>
              <a:gd name="T33" fmla="*/ 81 h 315"/>
              <a:gd name="T34" fmla="*/ 227 w 405"/>
              <a:gd name="T35" fmla="*/ 195 h 315"/>
              <a:gd name="T36" fmla="*/ 256 w 405"/>
              <a:gd name="T37" fmla="*/ 282 h 315"/>
              <a:gd name="T38" fmla="*/ 324 w 405"/>
              <a:gd name="T39" fmla="*/ 315 h 315"/>
              <a:gd name="T40" fmla="*/ 382 w 405"/>
              <a:gd name="T41" fmla="*/ 291 h 315"/>
              <a:gd name="T42" fmla="*/ 405 w 405"/>
              <a:gd name="T43" fmla="*/ 235 h 315"/>
              <a:gd name="T44" fmla="*/ 385 w 405"/>
              <a:gd name="T45" fmla="*/ 183 h 315"/>
              <a:gd name="T46" fmla="*/ 337 w 405"/>
              <a:gd name="T47" fmla="*/ 161 h 315"/>
              <a:gd name="T48" fmla="*/ 299 w 405"/>
              <a:gd name="T49" fmla="*/ 172 h 315"/>
              <a:gd name="T50" fmla="*/ 292 w 405"/>
              <a:gd name="T51" fmla="*/ 175 h 315"/>
              <a:gd name="T52" fmla="*/ 288 w 405"/>
              <a:gd name="T53" fmla="*/ 172 h 315"/>
              <a:gd name="T54" fmla="*/ 285 w 405"/>
              <a:gd name="T55" fmla="*/ 159 h 315"/>
              <a:gd name="T56" fmla="*/ 313 w 405"/>
              <a:gd name="T57" fmla="*/ 79 h 315"/>
              <a:gd name="T58" fmla="*/ 389 w 405"/>
              <a:gd name="T59" fmla="*/ 23 h 315"/>
              <a:gd name="T60" fmla="*/ 389 w 405"/>
              <a:gd name="T61" fmla="*/ 0 h 315"/>
              <a:gd name="T62" fmla="*/ 266 w 405"/>
              <a:gd name="T63" fmla="*/ 8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5" h="315">
                <a:moveTo>
                  <a:pt x="39" y="81"/>
                </a:moveTo>
                <a:cubicBezTo>
                  <a:pt x="13" y="114"/>
                  <a:pt x="0" y="152"/>
                  <a:pt x="0" y="195"/>
                </a:cubicBezTo>
                <a:cubicBezTo>
                  <a:pt x="0" y="231"/>
                  <a:pt x="10" y="260"/>
                  <a:pt x="29" y="282"/>
                </a:cubicBezTo>
                <a:cubicBezTo>
                  <a:pt x="48" y="304"/>
                  <a:pt x="71" y="315"/>
                  <a:pt x="97" y="315"/>
                </a:cubicBezTo>
                <a:cubicBezTo>
                  <a:pt x="120" y="315"/>
                  <a:pt x="139" y="307"/>
                  <a:pt x="155" y="291"/>
                </a:cubicBezTo>
                <a:cubicBezTo>
                  <a:pt x="171" y="274"/>
                  <a:pt x="179" y="256"/>
                  <a:pt x="179" y="235"/>
                </a:cubicBezTo>
                <a:cubicBezTo>
                  <a:pt x="179" y="215"/>
                  <a:pt x="172" y="197"/>
                  <a:pt x="158" y="183"/>
                </a:cubicBezTo>
                <a:cubicBezTo>
                  <a:pt x="144" y="168"/>
                  <a:pt x="128" y="161"/>
                  <a:pt x="110" y="161"/>
                </a:cubicBezTo>
                <a:cubicBezTo>
                  <a:pt x="95" y="161"/>
                  <a:pt x="82" y="164"/>
                  <a:pt x="72" y="172"/>
                </a:cubicBezTo>
                <a:cubicBezTo>
                  <a:pt x="69" y="174"/>
                  <a:pt x="67" y="175"/>
                  <a:pt x="65" y="175"/>
                </a:cubicBezTo>
                <a:cubicBezTo>
                  <a:pt x="63" y="175"/>
                  <a:pt x="62" y="174"/>
                  <a:pt x="61" y="172"/>
                </a:cubicBezTo>
                <a:cubicBezTo>
                  <a:pt x="59" y="169"/>
                  <a:pt x="58" y="165"/>
                  <a:pt x="58" y="159"/>
                </a:cubicBezTo>
                <a:cubicBezTo>
                  <a:pt x="58" y="131"/>
                  <a:pt x="67" y="105"/>
                  <a:pt x="86" y="79"/>
                </a:cubicBezTo>
                <a:cubicBezTo>
                  <a:pt x="104" y="53"/>
                  <a:pt x="130" y="35"/>
                  <a:pt x="163" y="23"/>
                </a:cubicBezTo>
                <a:cubicBezTo>
                  <a:pt x="163" y="0"/>
                  <a:pt x="163" y="0"/>
                  <a:pt x="163" y="0"/>
                </a:cubicBezTo>
                <a:cubicBezTo>
                  <a:pt x="106" y="20"/>
                  <a:pt x="65" y="47"/>
                  <a:pt x="39" y="81"/>
                </a:cubicBezTo>
                <a:moveTo>
                  <a:pt x="266" y="81"/>
                </a:moveTo>
                <a:cubicBezTo>
                  <a:pt x="240" y="114"/>
                  <a:pt x="227" y="152"/>
                  <a:pt x="227" y="195"/>
                </a:cubicBezTo>
                <a:cubicBezTo>
                  <a:pt x="227" y="231"/>
                  <a:pt x="236" y="260"/>
                  <a:pt x="256" y="282"/>
                </a:cubicBezTo>
                <a:cubicBezTo>
                  <a:pt x="275" y="304"/>
                  <a:pt x="297" y="315"/>
                  <a:pt x="324" y="315"/>
                </a:cubicBezTo>
                <a:cubicBezTo>
                  <a:pt x="347" y="315"/>
                  <a:pt x="366" y="307"/>
                  <a:pt x="382" y="291"/>
                </a:cubicBezTo>
                <a:cubicBezTo>
                  <a:pt x="398" y="274"/>
                  <a:pt x="405" y="256"/>
                  <a:pt x="405" y="235"/>
                </a:cubicBezTo>
                <a:cubicBezTo>
                  <a:pt x="405" y="215"/>
                  <a:pt x="399" y="197"/>
                  <a:pt x="385" y="183"/>
                </a:cubicBezTo>
                <a:cubicBezTo>
                  <a:pt x="371" y="168"/>
                  <a:pt x="355" y="161"/>
                  <a:pt x="337" y="161"/>
                </a:cubicBezTo>
                <a:cubicBezTo>
                  <a:pt x="322" y="161"/>
                  <a:pt x="309" y="164"/>
                  <a:pt x="299" y="172"/>
                </a:cubicBezTo>
                <a:cubicBezTo>
                  <a:pt x="296" y="174"/>
                  <a:pt x="293" y="175"/>
                  <a:pt x="292" y="175"/>
                </a:cubicBezTo>
                <a:cubicBezTo>
                  <a:pt x="290" y="175"/>
                  <a:pt x="289" y="174"/>
                  <a:pt x="288" y="172"/>
                </a:cubicBezTo>
                <a:cubicBezTo>
                  <a:pt x="286" y="169"/>
                  <a:pt x="285" y="165"/>
                  <a:pt x="285" y="159"/>
                </a:cubicBezTo>
                <a:cubicBezTo>
                  <a:pt x="285" y="131"/>
                  <a:pt x="294" y="105"/>
                  <a:pt x="313" y="79"/>
                </a:cubicBezTo>
                <a:cubicBezTo>
                  <a:pt x="331" y="53"/>
                  <a:pt x="357" y="35"/>
                  <a:pt x="389" y="23"/>
                </a:cubicBezTo>
                <a:cubicBezTo>
                  <a:pt x="389" y="0"/>
                  <a:pt x="389" y="0"/>
                  <a:pt x="389" y="0"/>
                </a:cubicBezTo>
                <a:cubicBezTo>
                  <a:pt x="333" y="20"/>
                  <a:pt x="292" y="47"/>
                  <a:pt x="266" y="8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3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5" t="37299"/>
          <a:stretch/>
        </p:blipFill>
        <p:spPr bwMode="auto">
          <a:xfrm>
            <a:off x="572" y="0"/>
            <a:ext cx="6633591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96963" y="1581150"/>
            <a:ext cx="4846637" cy="762000"/>
          </a:xfrm>
        </p:spPr>
        <p:txBody>
          <a:bodyPr/>
          <a:lstStyle>
            <a:lvl1pPr>
              <a:defRPr lang="en-US" sz="5500" b="1" kern="1200" spc="-1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333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" y="392"/>
            <a:ext cx="9143749" cy="51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252413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861170"/>
            <a:ext cx="7918730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1867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8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23850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2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BMDisclaimer"/>
          <p:cNvSpPr txBox="1"/>
          <p:nvPr userDrawn="1"/>
        </p:nvSpPr>
        <p:spPr>
          <a:xfrm>
            <a:off x="3354091" y="2737027"/>
            <a:ext cx="5462885" cy="19984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rgbClr val="5F5F5F"/>
                </a:solidFill>
              </a:defRPr>
            </a:lvl1pPr>
            <a:lvl2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chemeClr val="tx2"/>
                </a:solidFill>
              </a:defRPr>
            </a:lvl2pPr>
            <a:lvl3pPr marL="360000" indent="-360000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3pPr>
            <a:lvl4pPr marL="720000" indent="-3600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4pPr>
            <a:lvl5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 b="0" baseline="0">
                <a:solidFill>
                  <a:schemeClr val="accent6"/>
                </a:solidFill>
              </a:defRPr>
            </a:lvl5pPr>
            <a:lvl6pPr marL="381000" indent="-3810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>
                <a:solidFill>
                  <a:srgbClr val="5F5F5F"/>
                </a:solidFill>
              </a:defRPr>
            </a:lvl6pPr>
            <a:lvl7pPr marL="719138" indent="-34607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lphaLcPeriod"/>
              <a:defRPr sz="2000">
                <a:solidFill>
                  <a:srgbClr val="5F5F5F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pt-BR" sz="800" smtClean="0">
                <a:solidFill>
                  <a:schemeClr val="bg1"/>
                </a:solidFill>
              </a:rPr>
              <a:t>
© 2019 Trench, Rossi e Watanabe Advogados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3" name="BMWebAddress"/>
          <p:cNvSpPr/>
          <p:nvPr userDrawn="1"/>
        </p:nvSpPr>
        <p:spPr>
          <a:xfrm>
            <a:off x="3276601" y="3562350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smtClean="0">
                <a:solidFill>
                  <a:schemeClr val="bg1"/>
                </a:solidFill>
              </a:rPr>
              <a:t>trenchrossiewatanabe.com.br</a:t>
            </a:r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512064"/>
            <a:ext cx="2453400" cy="861862"/>
          </a:xfrm>
          <a:prstGeom prst="rect">
            <a:avLst/>
          </a:prstGeom>
        </p:spPr>
      </p:pic>
      <p:pic>
        <p:nvPicPr>
          <p:cNvPr id="4" name="BM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7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70"/>
            <a:ext cx="9144892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04800" y="3867895"/>
            <a:ext cx="8507413" cy="30405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Subtitle/Name | Date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8134" y="4318635"/>
            <a:ext cx="158141" cy="11049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04799" y="3221322"/>
            <a:ext cx="8507413" cy="48605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to go here…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1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30392-7187-4ED2-8703-5E1D50C7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52413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861170"/>
            <a:ext cx="7918730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1867" y="2343149"/>
            <a:ext cx="3817733" cy="2392363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23850" y="2343149"/>
            <a:ext cx="3817733" cy="23923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88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70"/>
            <a:ext cx="9144892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4999" y="2114550"/>
            <a:ext cx="6918325" cy="15240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to </a:t>
            </a:r>
            <a:br>
              <a:rPr lang="en-US" dirty="0"/>
            </a:br>
            <a:r>
              <a:rPr lang="en-US" dirty="0"/>
              <a:t>go here…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28381"/>
            <a:ext cx="609600" cy="502489"/>
          </a:xfrm>
          <a:solidFill>
            <a:schemeClr val="accent1"/>
          </a:solidFill>
        </p:spPr>
        <p:txBody>
          <a:bodyPr anchor="ctr" anchorCtr="1"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3044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09750"/>
            <a:ext cx="8229600" cy="1905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We are all in the gutter, but some </a:t>
            </a:r>
          </a:p>
          <a:p>
            <a:pPr lvl="0"/>
            <a:r>
              <a:rPr lang="en-GB" dirty="0"/>
              <a:t>of us are looking at the stars.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90950"/>
            <a:ext cx="8229600" cy="533400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Oscar Wilde</a:t>
            </a:r>
            <a:endParaRPr lang="en-GB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4157868" y="880044"/>
            <a:ext cx="828265" cy="643833"/>
          </a:xfrm>
          <a:custGeom>
            <a:avLst/>
            <a:gdLst>
              <a:gd name="T0" fmla="*/ 39 w 405"/>
              <a:gd name="T1" fmla="*/ 81 h 315"/>
              <a:gd name="T2" fmla="*/ 0 w 405"/>
              <a:gd name="T3" fmla="*/ 195 h 315"/>
              <a:gd name="T4" fmla="*/ 29 w 405"/>
              <a:gd name="T5" fmla="*/ 282 h 315"/>
              <a:gd name="T6" fmla="*/ 97 w 405"/>
              <a:gd name="T7" fmla="*/ 315 h 315"/>
              <a:gd name="T8" fmla="*/ 155 w 405"/>
              <a:gd name="T9" fmla="*/ 291 h 315"/>
              <a:gd name="T10" fmla="*/ 179 w 405"/>
              <a:gd name="T11" fmla="*/ 235 h 315"/>
              <a:gd name="T12" fmla="*/ 158 w 405"/>
              <a:gd name="T13" fmla="*/ 183 h 315"/>
              <a:gd name="T14" fmla="*/ 110 w 405"/>
              <a:gd name="T15" fmla="*/ 161 h 315"/>
              <a:gd name="T16" fmla="*/ 72 w 405"/>
              <a:gd name="T17" fmla="*/ 172 h 315"/>
              <a:gd name="T18" fmla="*/ 65 w 405"/>
              <a:gd name="T19" fmla="*/ 175 h 315"/>
              <a:gd name="T20" fmla="*/ 61 w 405"/>
              <a:gd name="T21" fmla="*/ 172 h 315"/>
              <a:gd name="T22" fmla="*/ 58 w 405"/>
              <a:gd name="T23" fmla="*/ 159 h 315"/>
              <a:gd name="T24" fmla="*/ 86 w 405"/>
              <a:gd name="T25" fmla="*/ 79 h 315"/>
              <a:gd name="T26" fmla="*/ 163 w 405"/>
              <a:gd name="T27" fmla="*/ 23 h 315"/>
              <a:gd name="T28" fmla="*/ 163 w 405"/>
              <a:gd name="T29" fmla="*/ 0 h 315"/>
              <a:gd name="T30" fmla="*/ 39 w 405"/>
              <a:gd name="T31" fmla="*/ 81 h 315"/>
              <a:gd name="T32" fmla="*/ 266 w 405"/>
              <a:gd name="T33" fmla="*/ 81 h 315"/>
              <a:gd name="T34" fmla="*/ 227 w 405"/>
              <a:gd name="T35" fmla="*/ 195 h 315"/>
              <a:gd name="T36" fmla="*/ 256 w 405"/>
              <a:gd name="T37" fmla="*/ 282 h 315"/>
              <a:gd name="T38" fmla="*/ 324 w 405"/>
              <a:gd name="T39" fmla="*/ 315 h 315"/>
              <a:gd name="T40" fmla="*/ 382 w 405"/>
              <a:gd name="T41" fmla="*/ 291 h 315"/>
              <a:gd name="T42" fmla="*/ 405 w 405"/>
              <a:gd name="T43" fmla="*/ 235 h 315"/>
              <a:gd name="T44" fmla="*/ 385 w 405"/>
              <a:gd name="T45" fmla="*/ 183 h 315"/>
              <a:gd name="T46" fmla="*/ 337 w 405"/>
              <a:gd name="T47" fmla="*/ 161 h 315"/>
              <a:gd name="T48" fmla="*/ 299 w 405"/>
              <a:gd name="T49" fmla="*/ 172 h 315"/>
              <a:gd name="T50" fmla="*/ 292 w 405"/>
              <a:gd name="T51" fmla="*/ 175 h 315"/>
              <a:gd name="T52" fmla="*/ 288 w 405"/>
              <a:gd name="T53" fmla="*/ 172 h 315"/>
              <a:gd name="T54" fmla="*/ 285 w 405"/>
              <a:gd name="T55" fmla="*/ 159 h 315"/>
              <a:gd name="T56" fmla="*/ 313 w 405"/>
              <a:gd name="T57" fmla="*/ 79 h 315"/>
              <a:gd name="T58" fmla="*/ 389 w 405"/>
              <a:gd name="T59" fmla="*/ 23 h 315"/>
              <a:gd name="T60" fmla="*/ 389 w 405"/>
              <a:gd name="T61" fmla="*/ 0 h 315"/>
              <a:gd name="T62" fmla="*/ 266 w 405"/>
              <a:gd name="T63" fmla="*/ 8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5" h="315">
                <a:moveTo>
                  <a:pt x="39" y="81"/>
                </a:moveTo>
                <a:cubicBezTo>
                  <a:pt x="13" y="114"/>
                  <a:pt x="0" y="152"/>
                  <a:pt x="0" y="195"/>
                </a:cubicBezTo>
                <a:cubicBezTo>
                  <a:pt x="0" y="231"/>
                  <a:pt x="10" y="260"/>
                  <a:pt x="29" y="282"/>
                </a:cubicBezTo>
                <a:cubicBezTo>
                  <a:pt x="48" y="304"/>
                  <a:pt x="71" y="315"/>
                  <a:pt x="97" y="315"/>
                </a:cubicBezTo>
                <a:cubicBezTo>
                  <a:pt x="120" y="315"/>
                  <a:pt x="139" y="307"/>
                  <a:pt x="155" y="291"/>
                </a:cubicBezTo>
                <a:cubicBezTo>
                  <a:pt x="171" y="274"/>
                  <a:pt x="179" y="256"/>
                  <a:pt x="179" y="235"/>
                </a:cubicBezTo>
                <a:cubicBezTo>
                  <a:pt x="179" y="215"/>
                  <a:pt x="172" y="197"/>
                  <a:pt x="158" y="183"/>
                </a:cubicBezTo>
                <a:cubicBezTo>
                  <a:pt x="144" y="168"/>
                  <a:pt x="128" y="161"/>
                  <a:pt x="110" y="161"/>
                </a:cubicBezTo>
                <a:cubicBezTo>
                  <a:pt x="95" y="161"/>
                  <a:pt x="82" y="164"/>
                  <a:pt x="72" y="172"/>
                </a:cubicBezTo>
                <a:cubicBezTo>
                  <a:pt x="69" y="174"/>
                  <a:pt x="67" y="175"/>
                  <a:pt x="65" y="175"/>
                </a:cubicBezTo>
                <a:cubicBezTo>
                  <a:pt x="63" y="175"/>
                  <a:pt x="62" y="174"/>
                  <a:pt x="61" y="172"/>
                </a:cubicBezTo>
                <a:cubicBezTo>
                  <a:pt x="59" y="169"/>
                  <a:pt x="58" y="165"/>
                  <a:pt x="58" y="159"/>
                </a:cubicBezTo>
                <a:cubicBezTo>
                  <a:pt x="58" y="131"/>
                  <a:pt x="67" y="105"/>
                  <a:pt x="86" y="79"/>
                </a:cubicBezTo>
                <a:cubicBezTo>
                  <a:pt x="104" y="53"/>
                  <a:pt x="130" y="35"/>
                  <a:pt x="163" y="23"/>
                </a:cubicBezTo>
                <a:cubicBezTo>
                  <a:pt x="163" y="0"/>
                  <a:pt x="163" y="0"/>
                  <a:pt x="163" y="0"/>
                </a:cubicBezTo>
                <a:cubicBezTo>
                  <a:pt x="106" y="20"/>
                  <a:pt x="65" y="47"/>
                  <a:pt x="39" y="81"/>
                </a:cubicBezTo>
                <a:moveTo>
                  <a:pt x="266" y="81"/>
                </a:moveTo>
                <a:cubicBezTo>
                  <a:pt x="240" y="114"/>
                  <a:pt x="227" y="152"/>
                  <a:pt x="227" y="195"/>
                </a:cubicBezTo>
                <a:cubicBezTo>
                  <a:pt x="227" y="231"/>
                  <a:pt x="236" y="260"/>
                  <a:pt x="256" y="282"/>
                </a:cubicBezTo>
                <a:cubicBezTo>
                  <a:pt x="275" y="304"/>
                  <a:pt x="297" y="315"/>
                  <a:pt x="324" y="315"/>
                </a:cubicBezTo>
                <a:cubicBezTo>
                  <a:pt x="347" y="315"/>
                  <a:pt x="366" y="307"/>
                  <a:pt x="382" y="291"/>
                </a:cubicBezTo>
                <a:cubicBezTo>
                  <a:pt x="398" y="274"/>
                  <a:pt x="405" y="256"/>
                  <a:pt x="405" y="235"/>
                </a:cubicBezTo>
                <a:cubicBezTo>
                  <a:pt x="405" y="215"/>
                  <a:pt x="399" y="197"/>
                  <a:pt x="385" y="183"/>
                </a:cubicBezTo>
                <a:cubicBezTo>
                  <a:pt x="371" y="168"/>
                  <a:pt x="355" y="161"/>
                  <a:pt x="337" y="161"/>
                </a:cubicBezTo>
                <a:cubicBezTo>
                  <a:pt x="322" y="161"/>
                  <a:pt x="309" y="164"/>
                  <a:pt x="299" y="172"/>
                </a:cubicBezTo>
                <a:cubicBezTo>
                  <a:pt x="296" y="174"/>
                  <a:pt x="293" y="175"/>
                  <a:pt x="292" y="175"/>
                </a:cubicBezTo>
                <a:cubicBezTo>
                  <a:pt x="290" y="175"/>
                  <a:pt x="289" y="174"/>
                  <a:pt x="288" y="172"/>
                </a:cubicBezTo>
                <a:cubicBezTo>
                  <a:pt x="286" y="169"/>
                  <a:pt x="285" y="165"/>
                  <a:pt x="285" y="159"/>
                </a:cubicBezTo>
                <a:cubicBezTo>
                  <a:pt x="285" y="131"/>
                  <a:pt x="294" y="105"/>
                  <a:pt x="313" y="79"/>
                </a:cubicBezTo>
                <a:cubicBezTo>
                  <a:pt x="331" y="53"/>
                  <a:pt x="357" y="35"/>
                  <a:pt x="389" y="23"/>
                </a:cubicBezTo>
                <a:cubicBezTo>
                  <a:pt x="389" y="0"/>
                  <a:pt x="389" y="0"/>
                  <a:pt x="389" y="0"/>
                </a:cubicBezTo>
                <a:cubicBezTo>
                  <a:pt x="333" y="20"/>
                  <a:pt x="292" y="47"/>
                  <a:pt x="266" y="8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75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70"/>
            <a:ext cx="9144892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5" t="37299"/>
          <a:stretch/>
        </p:blipFill>
        <p:spPr bwMode="auto">
          <a:xfrm>
            <a:off x="572" y="0"/>
            <a:ext cx="6633591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96963" y="1581150"/>
            <a:ext cx="4846637" cy="762000"/>
          </a:xfrm>
        </p:spPr>
        <p:txBody>
          <a:bodyPr/>
          <a:lstStyle>
            <a:lvl1pPr>
              <a:defRPr lang="en-US" sz="5500" b="1" kern="1200" spc="-1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8047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029200" y="2800350"/>
            <a:ext cx="3124200" cy="457200"/>
          </a:xfrm>
        </p:spPr>
        <p:txBody>
          <a:bodyPr>
            <a:noAutofit/>
          </a:bodyPr>
          <a:lstStyle>
            <a:lvl1pPr>
              <a:defRPr sz="1400" b="0" i="0" baseline="0">
                <a:solidFill>
                  <a:schemeClr val="bg1"/>
                </a:solidFill>
              </a:defRPr>
            </a:lvl1pPr>
            <a:lvl2pPr>
              <a:defRPr sz="1400" b="0" i="0" baseline="0">
                <a:solidFill>
                  <a:schemeClr val="bg1"/>
                </a:solidFill>
              </a:defRPr>
            </a:lvl2pPr>
            <a:lvl3pPr>
              <a:defRPr sz="1400" b="0" i="0" baseline="0">
                <a:solidFill>
                  <a:schemeClr val="bg1"/>
                </a:solidFill>
              </a:defRPr>
            </a:lvl3pPr>
            <a:lvl4pPr>
              <a:defRPr sz="1400" b="0" i="0" baseline="0">
                <a:solidFill>
                  <a:schemeClr val="bg1"/>
                </a:solidFill>
              </a:defRPr>
            </a:lvl4pPr>
            <a:lvl5pPr>
              <a:defRPr sz="14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54B7F7-8527-4579-93AD-18969898042A}"/>
              </a:ext>
            </a:extLst>
          </p:cNvPr>
          <p:cNvSpPr/>
          <p:nvPr userDrawn="1"/>
        </p:nvSpPr>
        <p:spPr>
          <a:xfrm>
            <a:off x="2438400" y="1485900"/>
            <a:ext cx="2171700" cy="21717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800" b="1">
              <a:solidFill>
                <a:srgbClr val="EE3135"/>
              </a:solidFill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D2F46FE9-AAB3-44C7-B6C9-3F5DFEAECC1E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0" y="2052638"/>
            <a:ext cx="1028186" cy="10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534D52-6739-4409-A783-036D796F9072}"/>
              </a:ext>
            </a:extLst>
          </p:cNvPr>
          <p:cNvGrpSpPr/>
          <p:nvPr userDrawn="1"/>
        </p:nvGrpSpPr>
        <p:grpSpPr>
          <a:xfrm>
            <a:off x="3048000" y="2055510"/>
            <a:ext cx="1031058" cy="1032480"/>
            <a:chOff x="2666260" y="2041222"/>
            <a:chExt cx="1031058" cy="103248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2B8ABD7-D9CF-4BEF-AEF0-EDB62CEA1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6260" y="2418889"/>
              <a:ext cx="1031058" cy="654813"/>
            </a:xfrm>
            <a:custGeom>
              <a:avLst/>
              <a:gdLst>
                <a:gd name="T0" fmla="*/ 259 w 301"/>
                <a:gd name="T1" fmla="*/ 34 h 191"/>
                <a:gd name="T2" fmla="*/ 246 w 301"/>
                <a:gd name="T3" fmla="*/ 34 h 191"/>
                <a:gd name="T4" fmla="*/ 246 w 301"/>
                <a:gd name="T5" fmla="*/ 13 h 191"/>
                <a:gd name="T6" fmla="*/ 232 w 301"/>
                <a:gd name="T7" fmla="*/ 0 h 191"/>
                <a:gd name="T8" fmla="*/ 13 w 301"/>
                <a:gd name="T9" fmla="*/ 0 h 191"/>
                <a:gd name="T10" fmla="*/ 0 w 301"/>
                <a:gd name="T11" fmla="*/ 13 h 191"/>
                <a:gd name="T12" fmla="*/ 0 w 301"/>
                <a:gd name="T13" fmla="*/ 96 h 191"/>
                <a:gd name="T14" fmla="*/ 46 w 301"/>
                <a:gd name="T15" fmla="*/ 178 h 191"/>
                <a:gd name="T16" fmla="*/ 6 w 301"/>
                <a:gd name="T17" fmla="*/ 178 h 191"/>
                <a:gd name="T18" fmla="*/ 0 w 301"/>
                <a:gd name="T19" fmla="*/ 184 h 191"/>
                <a:gd name="T20" fmla="*/ 6 w 301"/>
                <a:gd name="T21" fmla="*/ 191 h 191"/>
                <a:gd name="T22" fmla="*/ 239 w 301"/>
                <a:gd name="T23" fmla="*/ 191 h 191"/>
                <a:gd name="T24" fmla="*/ 246 w 301"/>
                <a:gd name="T25" fmla="*/ 184 h 191"/>
                <a:gd name="T26" fmla="*/ 239 w 301"/>
                <a:gd name="T27" fmla="*/ 178 h 191"/>
                <a:gd name="T28" fmla="*/ 200 w 301"/>
                <a:gd name="T29" fmla="*/ 178 h 191"/>
                <a:gd name="T30" fmla="*/ 244 w 301"/>
                <a:gd name="T31" fmla="*/ 116 h 191"/>
                <a:gd name="T32" fmla="*/ 259 w 301"/>
                <a:gd name="T33" fmla="*/ 116 h 191"/>
                <a:gd name="T34" fmla="*/ 301 w 301"/>
                <a:gd name="T35" fmla="*/ 75 h 191"/>
                <a:gd name="T36" fmla="*/ 259 w 301"/>
                <a:gd name="T37" fmla="*/ 34 h 191"/>
                <a:gd name="T38" fmla="*/ 150 w 301"/>
                <a:gd name="T39" fmla="*/ 178 h 191"/>
                <a:gd name="T40" fmla="*/ 95 w 301"/>
                <a:gd name="T41" fmla="*/ 178 h 191"/>
                <a:gd name="T42" fmla="*/ 34 w 301"/>
                <a:gd name="T43" fmla="*/ 150 h 191"/>
                <a:gd name="T44" fmla="*/ 212 w 301"/>
                <a:gd name="T45" fmla="*/ 150 h 191"/>
                <a:gd name="T46" fmla="*/ 150 w 301"/>
                <a:gd name="T47" fmla="*/ 178 h 191"/>
                <a:gd name="T48" fmla="*/ 232 w 301"/>
                <a:gd name="T49" fmla="*/ 96 h 191"/>
                <a:gd name="T50" fmla="*/ 222 w 301"/>
                <a:gd name="T51" fmla="*/ 137 h 191"/>
                <a:gd name="T52" fmla="*/ 23 w 301"/>
                <a:gd name="T53" fmla="*/ 137 h 191"/>
                <a:gd name="T54" fmla="*/ 13 w 301"/>
                <a:gd name="T55" fmla="*/ 96 h 191"/>
                <a:gd name="T56" fmla="*/ 13 w 301"/>
                <a:gd name="T57" fmla="*/ 13 h 191"/>
                <a:gd name="T58" fmla="*/ 232 w 301"/>
                <a:gd name="T59" fmla="*/ 13 h 191"/>
                <a:gd name="T60" fmla="*/ 232 w 301"/>
                <a:gd name="T61" fmla="*/ 96 h 191"/>
                <a:gd name="T62" fmla="*/ 232 w 301"/>
                <a:gd name="T63" fmla="*/ 96 h 191"/>
                <a:gd name="T64" fmla="*/ 259 w 301"/>
                <a:gd name="T65" fmla="*/ 102 h 191"/>
                <a:gd name="T66" fmla="*/ 246 w 301"/>
                <a:gd name="T67" fmla="*/ 102 h 191"/>
                <a:gd name="T68" fmla="*/ 246 w 301"/>
                <a:gd name="T69" fmla="*/ 96 h 191"/>
                <a:gd name="T70" fmla="*/ 246 w 301"/>
                <a:gd name="T71" fmla="*/ 48 h 191"/>
                <a:gd name="T72" fmla="*/ 259 w 301"/>
                <a:gd name="T73" fmla="*/ 48 h 191"/>
                <a:gd name="T74" fmla="*/ 287 w 301"/>
                <a:gd name="T75" fmla="*/ 75 h 191"/>
                <a:gd name="T76" fmla="*/ 259 w 301"/>
                <a:gd name="T77" fmla="*/ 10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1" h="191">
                  <a:moveTo>
                    <a:pt x="259" y="34"/>
                  </a:moveTo>
                  <a:cubicBezTo>
                    <a:pt x="246" y="34"/>
                    <a:pt x="246" y="34"/>
                    <a:pt x="246" y="34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7"/>
                    <a:pt x="239" y="0"/>
                    <a:pt x="23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0"/>
                    <a:pt x="18" y="161"/>
                    <a:pt x="46" y="178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3" y="178"/>
                    <a:pt x="0" y="181"/>
                    <a:pt x="0" y="184"/>
                  </a:cubicBezTo>
                  <a:cubicBezTo>
                    <a:pt x="0" y="188"/>
                    <a:pt x="3" y="191"/>
                    <a:pt x="6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42" y="191"/>
                    <a:pt x="246" y="188"/>
                    <a:pt x="246" y="184"/>
                  </a:cubicBezTo>
                  <a:cubicBezTo>
                    <a:pt x="246" y="181"/>
                    <a:pt x="242" y="178"/>
                    <a:pt x="239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222" y="164"/>
                    <a:pt x="237" y="142"/>
                    <a:pt x="244" y="116"/>
                  </a:cubicBezTo>
                  <a:cubicBezTo>
                    <a:pt x="259" y="116"/>
                    <a:pt x="259" y="116"/>
                    <a:pt x="259" y="116"/>
                  </a:cubicBezTo>
                  <a:cubicBezTo>
                    <a:pt x="282" y="116"/>
                    <a:pt x="301" y="97"/>
                    <a:pt x="301" y="75"/>
                  </a:cubicBezTo>
                  <a:cubicBezTo>
                    <a:pt x="301" y="53"/>
                    <a:pt x="282" y="34"/>
                    <a:pt x="259" y="34"/>
                  </a:cubicBezTo>
                  <a:moveTo>
                    <a:pt x="150" y="178"/>
                  </a:moveTo>
                  <a:cubicBezTo>
                    <a:pt x="95" y="178"/>
                    <a:pt x="95" y="178"/>
                    <a:pt x="95" y="178"/>
                  </a:cubicBezTo>
                  <a:cubicBezTo>
                    <a:pt x="71" y="178"/>
                    <a:pt x="49" y="167"/>
                    <a:pt x="34" y="15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196" y="167"/>
                    <a:pt x="174" y="178"/>
                    <a:pt x="150" y="178"/>
                  </a:cubicBezTo>
                  <a:moveTo>
                    <a:pt x="232" y="96"/>
                  </a:moveTo>
                  <a:cubicBezTo>
                    <a:pt x="232" y="111"/>
                    <a:pt x="229" y="125"/>
                    <a:pt x="222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17" y="125"/>
                    <a:pt x="13" y="111"/>
                    <a:pt x="13" y="9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32" y="13"/>
                    <a:pt x="232" y="13"/>
                    <a:pt x="232" y="13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6"/>
                  </a:cubicBezTo>
                  <a:close/>
                  <a:moveTo>
                    <a:pt x="259" y="102"/>
                  </a:moveTo>
                  <a:cubicBezTo>
                    <a:pt x="246" y="102"/>
                    <a:pt x="246" y="102"/>
                    <a:pt x="246" y="102"/>
                  </a:cubicBezTo>
                  <a:cubicBezTo>
                    <a:pt x="246" y="101"/>
                    <a:pt x="246" y="97"/>
                    <a:pt x="246" y="96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75" y="48"/>
                    <a:pt x="287" y="60"/>
                    <a:pt x="287" y="75"/>
                  </a:cubicBezTo>
                  <a:cubicBezTo>
                    <a:pt x="287" y="90"/>
                    <a:pt x="275" y="102"/>
                    <a:pt x="259" y="1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C9F663C-10F4-4656-91F2-FC3FF8FEE62C}"/>
                </a:ext>
              </a:extLst>
            </p:cNvPr>
            <p:cNvGrpSpPr/>
            <p:nvPr/>
          </p:nvGrpSpPr>
          <p:grpSpPr>
            <a:xfrm>
              <a:off x="2782577" y="2041222"/>
              <a:ext cx="610306" cy="328843"/>
              <a:chOff x="2707117" y="2041222"/>
              <a:chExt cx="610306" cy="328843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EC8F6141-D8DF-453C-A367-55F48CB92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576" y="2041222"/>
                <a:ext cx="47388" cy="281455"/>
              </a:xfrm>
              <a:custGeom>
                <a:avLst/>
                <a:gdLst>
                  <a:gd name="T0" fmla="*/ 7 w 14"/>
                  <a:gd name="T1" fmla="*/ 82 h 82"/>
                  <a:gd name="T2" fmla="*/ 14 w 14"/>
                  <a:gd name="T3" fmla="*/ 76 h 82"/>
                  <a:gd name="T4" fmla="*/ 14 w 14"/>
                  <a:gd name="T5" fmla="*/ 7 h 82"/>
                  <a:gd name="T6" fmla="*/ 7 w 14"/>
                  <a:gd name="T7" fmla="*/ 0 h 82"/>
                  <a:gd name="T8" fmla="*/ 0 w 14"/>
                  <a:gd name="T9" fmla="*/ 7 h 82"/>
                  <a:gd name="T10" fmla="*/ 0 w 14"/>
                  <a:gd name="T11" fmla="*/ 76 h 82"/>
                  <a:gd name="T12" fmla="*/ 7 w 14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7" y="82"/>
                    </a:moveTo>
                    <a:cubicBezTo>
                      <a:pt x="10" y="82"/>
                      <a:pt x="14" y="79"/>
                      <a:pt x="14" y="7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0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7" y="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022E3CF-83AC-4C2A-BDCE-B1B019EBC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598" y="2090046"/>
                <a:ext cx="48825" cy="280019"/>
              </a:xfrm>
              <a:custGeom>
                <a:avLst/>
                <a:gdLst>
                  <a:gd name="T0" fmla="*/ 7 w 14"/>
                  <a:gd name="T1" fmla="*/ 82 h 82"/>
                  <a:gd name="T2" fmla="*/ 14 w 14"/>
                  <a:gd name="T3" fmla="*/ 75 h 82"/>
                  <a:gd name="T4" fmla="*/ 14 w 14"/>
                  <a:gd name="T5" fmla="*/ 7 h 82"/>
                  <a:gd name="T6" fmla="*/ 7 w 14"/>
                  <a:gd name="T7" fmla="*/ 0 h 82"/>
                  <a:gd name="T8" fmla="*/ 0 w 14"/>
                  <a:gd name="T9" fmla="*/ 7 h 82"/>
                  <a:gd name="T10" fmla="*/ 0 w 14"/>
                  <a:gd name="T11" fmla="*/ 75 h 82"/>
                  <a:gd name="T12" fmla="*/ 7 w 14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7" y="82"/>
                    </a:moveTo>
                    <a:cubicBezTo>
                      <a:pt x="10" y="82"/>
                      <a:pt x="14" y="79"/>
                      <a:pt x="14" y="7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9"/>
                      <a:pt x="3" y="82"/>
                      <a:pt x="7" y="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3C5668DE-546D-427A-979C-F3E8EA974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305" y="2137433"/>
                <a:ext cx="47388" cy="185243"/>
              </a:xfrm>
              <a:custGeom>
                <a:avLst/>
                <a:gdLst>
                  <a:gd name="T0" fmla="*/ 7 w 14"/>
                  <a:gd name="T1" fmla="*/ 54 h 54"/>
                  <a:gd name="T2" fmla="*/ 14 w 14"/>
                  <a:gd name="T3" fmla="*/ 48 h 54"/>
                  <a:gd name="T4" fmla="*/ 14 w 14"/>
                  <a:gd name="T5" fmla="*/ 7 h 54"/>
                  <a:gd name="T6" fmla="*/ 7 w 14"/>
                  <a:gd name="T7" fmla="*/ 0 h 54"/>
                  <a:gd name="T8" fmla="*/ 0 w 14"/>
                  <a:gd name="T9" fmla="*/ 7 h 54"/>
                  <a:gd name="T10" fmla="*/ 0 w 14"/>
                  <a:gd name="T11" fmla="*/ 48 h 54"/>
                  <a:gd name="T12" fmla="*/ 7 w 14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4">
                    <a:moveTo>
                      <a:pt x="7" y="54"/>
                    </a:moveTo>
                    <a:cubicBezTo>
                      <a:pt x="10" y="54"/>
                      <a:pt x="14" y="51"/>
                      <a:pt x="14" y="4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3" y="54"/>
                      <a:pt x="7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BAB53372-A8A5-4A55-8E72-01EE5AFFE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117" y="2137433"/>
                <a:ext cx="44516" cy="185243"/>
              </a:xfrm>
              <a:custGeom>
                <a:avLst/>
                <a:gdLst>
                  <a:gd name="T0" fmla="*/ 7 w 13"/>
                  <a:gd name="T1" fmla="*/ 54 h 54"/>
                  <a:gd name="T2" fmla="*/ 13 w 13"/>
                  <a:gd name="T3" fmla="*/ 48 h 54"/>
                  <a:gd name="T4" fmla="*/ 13 w 13"/>
                  <a:gd name="T5" fmla="*/ 7 h 54"/>
                  <a:gd name="T6" fmla="*/ 7 w 13"/>
                  <a:gd name="T7" fmla="*/ 0 h 54"/>
                  <a:gd name="T8" fmla="*/ 0 w 13"/>
                  <a:gd name="T9" fmla="*/ 7 h 54"/>
                  <a:gd name="T10" fmla="*/ 0 w 13"/>
                  <a:gd name="T11" fmla="*/ 48 h 54"/>
                  <a:gd name="T12" fmla="*/ 7 w 13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7" y="54"/>
                    </a:moveTo>
                    <a:cubicBezTo>
                      <a:pt x="10" y="54"/>
                      <a:pt x="13" y="51"/>
                      <a:pt x="13" y="4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3" y="54"/>
                      <a:pt x="7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65EEFC87-4355-4CA3-85B2-121876D1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847" y="2090046"/>
                <a:ext cx="44516" cy="280019"/>
              </a:xfrm>
              <a:custGeom>
                <a:avLst/>
                <a:gdLst>
                  <a:gd name="T0" fmla="*/ 7 w 13"/>
                  <a:gd name="T1" fmla="*/ 82 h 82"/>
                  <a:gd name="T2" fmla="*/ 13 w 13"/>
                  <a:gd name="T3" fmla="*/ 75 h 82"/>
                  <a:gd name="T4" fmla="*/ 13 w 13"/>
                  <a:gd name="T5" fmla="*/ 7 h 82"/>
                  <a:gd name="T6" fmla="*/ 7 w 13"/>
                  <a:gd name="T7" fmla="*/ 0 h 82"/>
                  <a:gd name="T8" fmla="*/ 0 w 13"/>
                  <a:gd name="T9" fmla="*/ 7 h 82"/>
                  <a:gd name="T10" fmla="*/ 0 w 13"/>
                  <a:gd name="T11" fmla="*/ 75 h 82"/>
                  <a:gd name="T12" fmla="*/ 7 w 13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2">
                    <a:moveTo>
                      <a:pt x="7" y="82"/>
                    </a:moveTo>
                    <a:cubicBezTo>
                      <a:pt x="10" y="82"/>
                      <a:pt x="13" y="79"/>
                      <a:pt x="13" y="7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9"/>
                      <a:pt x="3" y="82"/>
                      <a:pt x="7" y="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4B7F185C-C18A-42FE-8B45-249C3C3832C6}"/>
              </a:ext>
            </a:extLst>
          </p:cNvPr>
          <p:cNvSpPr txBox="1">
            <a:spLocks/>
          </p:cNvSpPr>
          <p:nvPr userDrawn="1"/>
        </p:nvSpPr>
        <p:spPr>
          <a:xfrm>
            <a:off x="5029200" y="2414375"/>
            <a:ext cx="1600940" cy="31475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spc="-100" dirty="0">
                <a:solidFill>
                  <a:srgbClr val="FFFFFF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95974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029200" y="2800350"/>
            <a:ext cx="3124200" cy="457200"/>
          </a:xfrm>
        </p:spPr>
        <p:txBody>
          <a:bodyPr>
            <a:noAutofit/>
          </a:bodyPr>
          <a:lstStyle>
            <a:lvl1pPr>
              <a:defRPr sz="1400" b="0" i="0" baseline="0">
                <a:solidFill>
                  <a:schemeClr val="bg1"/>
                </a:solidFill>
              </a:defRPr>
            </a:lvl1pPr>
            <a:lvl2pPr>
              <a:defRPr sz="1400" b="0" i="0" baseline="0">
                <a:solidFill>
                  <a:schemeClr val="bg1"/>
                </a:solidFill>
              </a:defRPr>
            </a:lvl2pPr>
            <a:lvl3pPr>
              <a:defRPr sz="1400" b="0" i="0" baseline="0">
                <a:solidFill>
                  <a:schemeClr val="bg1"/>
                </a:solidFill>
              </a:defRPr>
            </a:lvl3pPr>
            <a:lvl4pPr>
              <a:defRPr sz="1400" b="0" i="0" baseline="0">
                <a:solidFill>
                  <a:schemeClr val="bg1"/>
                </a:solidFill>
              </a:defRPr>
            </a:lvl4pPr>
            <a:lvl5pPr>
              <a:defRPr sz="14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20A9D9-A369-4CF3-9169-B5BCABF2B7F9}"/>
              </a:ext>
            </a:extLst>
          </p:cNvPr>
          <p:cNvGrpSpPr/>
          <p:nvPr userDrawn="1"/>
        </p:nvGrpSpPr>
        <p:grpSpPr>
          <a:xfrm>
            <a:off x="2432892" y="1485900"/>
            <a:ext cx="4191740" cy="2171700"/>
            <a:chOff x="1752600" y="1485900"/>
            <a:chExt cx="4191740" cy="21717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6DB3DF-BE17-4344-BCBA-31BFBD9EFB28}"/>
                </a:ext>
              </a:extLst>
            </p:cNvPr>
            <p:cNvSpPr/>
            <p:nvPr/>
          </p:nvSpPr>
          <p:spPr>
            <a:xfrm>
              <a:off x="1752600" y="1485900"/>
              <a:ext cx="2171700" cy="21717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4800" b="1">
                <a:solidFill>
                  <a:srgbClr val="EE3135"/>
                </a:solidFill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5C2A0739-944D-49AF-B4D1-D08CF5DE8EF9}"/>
                </a:ext>
              </a:extLst>
            </p:cNvPr>
            <p:cNvSpPr txBox="1">
              <a:spLocks/>
            </p:cNvSpPr>
            <p:nvPr/>
          </p:nvSpPr>
          <p:spPr>
            <a:xfrm>
              <a:off x="4343400" y="2381250"/>
              <a:ext cx="1600940" cy="381000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spc="-100" dirty="0">
                  <a:solidFill>
                    <a:srgbClr val="FFFFFF"/>
                  </a:solidFill>
                </a:rPr>
                <a:t>LUNCH</a:t>
              </a: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191124CF-1D52-45F9-A8C1-6CE10C19EC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94150" y="2040622"/>
              <a:ext cx="1288601" cy="1062257"/>
              <a:chOff x="-76" y="1346"/>
              <a:chExt cx="1651" cy="1361"/>
            </a:xfrm>
          </p:grpSpPr>
          <p:sp>
            <p:nvSpPr>
              <p:cNvPr id="16" name="AutoShape 3">
                <a:extLst>
                  <a:ext uri="{FF2B5EF4-FFF2-40B4-BE49-F238E27FC236}">
                    <a16:creationId xmlns:a16="http://schemas.microsoft.com/office/drawing/2014/main" id="{03402DEC-2098-491D-A16F-E80D3987D90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76" y="1346"/>
                <a:ext cx="1651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54421F90-4933-4315-98C3-A69CD5220B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4" y="1607"/>
                <a:ext cx="1649" cy="1102"/>
              </a:xfrm>
              <a:custGeom>
                <a:avLst/>
                <a:gdLst>
                  <a:gd name="T0" fmla="*/ 656 w 695"/>
                  <a:gd name="T1" fmla="*/ 374 h 464"/>
                  <a:gd name="T2" fmla="*/ 632 w 695"/>
                  <a:gd name="T3" fmla="*/ 374 h 464"/>
                  <a:gd name="T4" fmla="*/ 372 w 695"/>
                  <a:gd name="T5" fmla="*/ 101 h 464"/>
                  <a:gd name="T6" fmla="*/ 372 w 695"/>
                  <a:gd name="T7" fmla="*/ 90 h 464"/>
                  <a:gd name="T8" fmla="*/ 395 w 695"/>
                  <a:gd name="T9" fmla="*/ 49 h 464"/>
                  <a:gd name="T10" fmla="*/ 348 w 695"/>
                  <a:gd name="T11" fmla="*/ 0 h 464"/>
                  <a:gd name="T12" fmla="*/ 347 w 695"/>
                  <a:gd name="T13" fmla="*/ 0 h 464"/>
                  <a:gd name="T14" fmla="*/ 299 w 695"/>
                  <a:gd name="T15" fmla="*/ 49 h 464"/>
                  <a:gd name="T16" fmla="*/ 322 w 695"/>
                  <a:gd name="T17" fmla="*/ 90 h 464"/>
                  <a:gd name="T18" fmla="*/ 322 w 695"/>
                  <a:gd name="T19" fmla="*/ 101 h 464"/>
                  <a:gd name="T20" fmla="*/ 62 w 695"/>
                  <a:gd name="T21" fmla="*/ 374 h 464"/>
                  <a:gd name="T22" fmla="*/ 38 w 695"/>
                  <a:gd name="T23" fmla="*/ 374 h 464"/>
                  <a:gd name="T24" fmla="*/ 0 w 695"/>
                  <a:gd name="T25" fmla="*/ 412 h 464"/>
                  <a:gd name="T26" fmla="*/ 0 w 695"/>
                  <a:gd name="T27" fmla="*/ 426 h 464"/>
                  <a:gd name="T28" fmla="*/ 38 w 695"/>
                  <a:gd name="T29" fmla="*/ 464 h 464"/>
                  <a:gd name="T30" fmla="*/ 656 w 695"/>
                  <a:gd name="T31" fmla="*/ 464 h 464"/>
                  <a:gd name="T32" fmla="*/ 695 w 695"/>
                  <a:gd name="T33" fmla="*/ 426 h 464"/>
                  <a:gd name="T34" fmla="*/ 695 w 695"/>
                  <a:gd name="T35" fmla="*/ 412 h 464"/>
                  <a:gd name="T36" fmla="*/ 656 w 695"/>
                  <a:gd name="T37" fmla="*/ 374 h 464"/>
                  <a:gd name="T38" fmla="*/ 321 w 695"/>
                  <a:gd name="T39" fmla="*/ 49 h 464"/>
                  <a:gd name="T40" fmla="*/ 347 w 695"/>
                  <a:gd name="T41" fmla="*/ 24 h 464"/>
                  <a:gd name="T42" fmla="*/ 348 w 695"/>
                  <a:gd name="T43" fmla="*/ 24 h 464"/>
                  <a:gd name="T44" fmla="*/ 373 w 695"/>
                  <a:gd name="T45" fmla="*/ 49 h 464"/>
                  <a:gd name="T46" fmla="*/ 357 w 695"/>
                  <a:gd name="T47" fmla="*/ 73 h 464"/>
                  <a:gd name="T48" fmla="*/ 350 w 695"/>
                  <a:gd name="T49" fmla="*/ 83 h 464"/>
                  <a:gd name="T50" fmla="*/ 350 w 695"/>
                  <a:gd name="T51" fmla="*/ 100 h 464"/>
                  <a:gd name="T52" fmla="*/ 344 w 695"/>
                  <a:gd name="T53" fmla="*/ 100 h 464"/>
                  <a:gd name="T54" fmla="*/ 344 w 695"/>
                  <a:gd name="T55" fmla="*/ 83 h 464"/>
                  <a:gd name="T56" fmla="*/ 337 w 695"/>
                  <a:gd name="T57" fmla="*/ 73 h 464"/>
                  <a:gd name="T58" fmla="*/ 321 w 695"/>
                  <a:gd name="T59" fmla="*/ 49 h 464"/>
                  <a:gd name="T60" fmla="*/ 671 w 695"/>
                  <a:gd name="T61" fmla="*/ 426 h 464"/>
                  <a:gd name="T62" fmla="*/ 656 w 695"/>
                  <a:gd name="T63" fmla="*/ 442 h 464"/>
                  <a:gd name="T64" fmla="*/ 38 w 695"/>
                  <a:gd name="T65" fmla="*/ 442 h 464"/>
                  <a:gd name="T66" fmla="*/ 23 w 695"/>
                  <a:gd name="T67" fmla="*/ 426 h 464"/>
                  <a:gd name="T68" fmla="*/ 23 w 695"/>
                  <a:gd name="T69" fmla="*/ 412 h 464"/>
                  <a:gd name="T70" fmla="*/ 38 w 695"/>
                  <a:gd name="T71" fmla="*/ 397 h 464"/>
                  <a:gd name="T72" fmla="*/ 57 w 695"/>
                  <a:gd name="T73" fmla="*/ 397 h 464"/>
                  <a:gd name="T74" fmla="*/ 57 w 695"/>
                  <a:gd name="T75" fmla="*/ 397 h 464"/>
                  <a:gd name="T76" fmla="*/ 470 w 695"/>
                  <a:gd name="T77" fmla="*/ 397 h 464"/>
                  <a:gd name="T78" fmla="*/ 482 w 695"/>
                  <a:gd name="T79" fmla="*/ 386 h 464"/>
                  <a:gd name="T80" fmla="*/ 470 w 695"/>
                  <a:gd name="T81" fmla="*/ 374 h 464"/>
                  <a:gd name="T82" fmla="*/ 85 w 695"/>
                  <a:gd name="T83" fmla="*/ 374 h 464"/>
                  <a:gd name="T84" fmla="*/ 345 w 695"/>
                  <a:gd name="T85" fmla="*/ 124 h 464"/>
                  <a:gd name="T86" fmla="*/ 349 w 695"/>
                  <a:gd name="T87" fmla="*/ 124 h 464"/>
                  <a:gd name="T88" fmla="*/ 609 w 695"/>
                  <a:gd name="T89" fmla="*/ 374 h 464"/>
                  <a:gd name="T90" fmla="*/ 544 w 695"/>
                  <a:gd name="T91" fmla="*/ 374 h 464"/>
                  <a:gd name="T92" fmla="*/ 533 w 695"/>
                  <a:gd name="T93" fmla="*/ 386 h 464"/>
                  <a:gd name="T94" fmla="*/ 544 w 695"/>
                  <a:gd name="T95" fmla="*/ 397 h 464"/>
                  <a:gd name="T96" fmla="*/ 633 w 695"/>
                  <a:gd name="T97" fmla="*/ 397 h 464"/>
                  <a:gd name="T98" fmla="*/ 656 w 695"/>
                  <a:gd name="T99" fmla="*/ 397 h 464"/>
                  <a:gd name="T100" fmla="*/ 671 w 695"/>
                  <a:gd name="T101" fmla="*/ 412 h 464"/>
                  <a:gd name="T102" fmla="*/ 671 w 695"/>
                  <a:gd name="T103" fmla="*/ 426 h 464"/>
                  <a:gd name="T104" fmla="*/ 671 w 695"/>
                  <a:gd name="T105" fmla="*/ 426 h 464"/>
                  <a:gd name="T106" fmla="*/ 671 w 695"/>
                  <a:gd name="T107" fmla="*/ 426 h 464"/>
                  <a:gd name="T108" fmla="*/ 671 w 695"/>
                  <a:gd name="T109" fmla="*/ 42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5" h="464">
                    <a:moveTo>
                      <a:pt x="656" y="374"/>
                    </a:moveTo>
                    <a:cubicBezTo>
                      <a:pt x="632" y="374"/>
                      <a:pt x="632" y="374"/>
                      <a:pt x="632" y="374"/>
                    </a:cubicBezTo>
                    <a:cubicBezTo>
                      <a:pt x="626" y="230"/>
                      <a:pt x="514" y="114"/>
                      <a:pt x="372" y="101"/>
                    </a:cubicBezTo>
                    <a:cubicBezTo>
                      <a:pt x="372" y="90"/>
                      <a:pt x="372" y="90"/>
                      <a:pt x="372" y="90"/>
                    </a:cubicBezTo>
                    <a:cubicBezTo>
                      <a:pt x="387" y="81"/>
                      <a:pt x="395" y="66"/>
                      <a:pt x="395" y="49"/>
                    </a:cubicBezTo>
                    <a:cubicBezTo>
                      <a:pt x="395" y="23"/>
                      <a:pt x="374" y="0"/>
                      <a:pt x="348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20" y="0"/>
                      <a:pt x="299" y="23"/>
                      <a:pt x="299" y="49"/>
                    </a:cubicBezTo>
                    <a:cubicBezTo>
                      <a:pt x="299" y="66"/>
                      <a:pt x="307" y="81"/>
                      <a:pt x="322" y="90"/>
                    </a:cubicBezTo>
                    <a:cubicBezTo>
                      <a:pt x="322" y="101"/>
                      <a:pt x="322" y="101"/>
                      <a:pt x="322" y="101"/>
                    </a:cubicBezTo>
                    <a:cubicBezTo>
                      <a:pt x="180" y="114"/>
                      <a:pt x="68" y="230"/>
                      <a:pt x="62" y="374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17" y="374"/>
                      <a:pt x="0" y="391"/>
                      <a:pt x="0" y="412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47"/>
                      <a:pt x="17" y="464"/>
                      <a:pt x="38" y="464"/>
                    </a:cubicBezTo>
                    <a:cubicBezTo>
                      <a:pt x="656" y="464"/>
                      <a:pt x="656" y="464"/>
                      <a:pt x="656" y="464"/>
                    </a:cubicBezTo>
                    <a:cubicBezTo>
                      <a:pt x="678" y="464"/>
                      <a:pt x="695" y="447"/>
                      <a:pt x="695" y="426"/>
                    </a:cubicBezTo>
                    <a:cubicBezTo>
                      <a:pt x="695" y="412"/>
                      <a:pt x="695" y="412"/>
                      <a:pt x="695" y="412"/>
                    </a:cubicBezTo>
                    <a:cubicBezTo>
                      <a:pt x="695" y="391"/>
                      <a:pt x="678" y="374"/>
                      <a:pt x="656" y="374"/>
                    </a:cubicBezTo>
                    <a:close/>
                    <a:moveTo>
                      <a:pt x="321" y="49"/>
                    </a:moveTo>
                    <a:cubicBezTo>
                      <a:pt x="321" y="35"/>
                      <a:pt x="333" y="24"/>
                      <a:pt x="347" y="24"/>
                    </a:cubicBezTo>
                    <a:cubicBezTo>
                      <a:pt x="348" y="24"/>
                      <a:pt x="348" y="24"/>
                      <a:pt x="348" y="24"/>
                    </a:cubicBezTo>
                    <a:cubicBezTo>
                      <a:pt x="361" y="24"/>
                      <a:pt x="373" y="35"/>
                      <a:pt x="373" y="49"/>
                    </a:cubicBezTo>
                    <a:cubicBezTo>
                      <a:pt x="373" y="59"/>
                      <a:pt x="367" y="68"/>
                      <a:pt x="357" y="73"/>
                    </a:cubicBezTo>
                    <a:cubicBezTo>
                      <a:pt x="352" y="74"/>
                      <a:pt x="350" y="78"/>
                      <a:pt x="350" y="83"/>
                    </a:cubicBezTo>
                    <a:cubicBezTo>
                      <a:pt x="350" y="100"/>
                      <a:pt x="350" y="100"/>
                      <a:pt x="350" y="100"/>
                    </a:cubicBezTo>
                    <a:cubicBezTo>
                      <a:pt x="344" y="100"/>
                      <a:pt x="344" y="100"/>
                      <a:pt x="344" y="100"/>
                    </a:cubicBezTo>
                    <a:cubicBezTo>
                      <a:pt x="344" y="83"/>
                      <a:pt x="344" y="83"/>
                      <a:pt x="344" y="83"/>
                    </a:cubicBezTo>
                    <a:cubicBezTo>
                      <a:pt x="344" y="78"/>
                      <a:pt x="342" y="74"/>
                      <a:pt x="337" y="73"/>
                    </a:cubicBezTo>
                    <a:cubicBezTo>
                      <a:pt x="327" y="68"/>
                      <a:pt x="321" y="59"/>
                      <a:pt x="321" y="49"/>
                    </a:cubicBezTo>
                    <a:close/>
                    <a:moveTo>
                      <a:pt x="671" y="426"/>
                    </a:moveTo>
                    <a:cubicBezTo>
                      <a:pt x="671" y="435"/>
                      <a:pt x="665" y="442"/>
                      <a:pt x="656" y="442"/>
                    </a:cubicBezTo>
                    <a:cubicBezTo>
                      <a:pt x="38" y="442"/>
                      <a:pt x="38" y="442"/>
                      <a:pt x="38" y="442"/>
                    </a:cubicBezTo>
                    <a:cubicBezTo>
                      <a:pt x="29" y="442"/>
                      <a:pt x="23" y="435"/>
                      <a:pt x="23" y="426"/>
                    </a:cubicBezTo>
                    <a:cubicBezTo>
                      <a:pt x="23" y="412"/>
                      <a:pt x="23" y="412"/>
                      <a:pt x="23" y="412"/>
                    </a:cubicBezTo>
                    <a:cubicBezTo>
                      <a:pt x="23" y="404"/>
                      <a:pt x="29" y="397"/>
                      <a:pt x="38" y="397"/>
                    </a:cubicBezTo>
                    <a:cubicBezTo>
                      <a:pt x="57" y="397"/>
                      <a:pt x="57" y="397"/>
                      <a:pt x="57" y="397"/>
                    </a:cubicBezTo>
                    <a:cubicBezTo>
                      <a:pt x="57" y="397"/>
                      <a:pt x="57" y="397"/>
                      <a:pt x="57" y="397"/>
                    </a:cubicBezTo>
                    <a:cubicBezTo>
                      <a:pt x="470" y="397"/>
                      <a:pt x="470" y="397"/>
                      <a:pt x="470" y="397"/>
                    </a:cubicBezTo>
                    <a:cubicBezTo>
                      <a:pt x="476" y="397"/>
                      <a:pt x="482" y="392"/>
                      <a:pt x="482" y="386"/>
                    </a:cubicBezTo>
                    <a:cubicBezTo>
                      <a:pt x="482" y="379"/>
                      <a:pt x="476" y="374"/>
                      <a:pt x="470" y="374"/>
                    </a:cubicBezTo>
                    <a:cubicBezTo>
                      <a:pt x="85" y="374"/>
                      <a:pt x="85" y="374"/>
                      <a:pt x="85" y="374"/>
                    </a:cubicBezTo>
                    <a:cubicBezTo>
                      <a:pt x="91" y="235"/>
                      <a:pt x="206" y="124"/>
                      <a:pt x="345" y="124"/>
                    </a:cubicBezTo>
                    <a:cubicBezTo>
                      <a:pt x="349" y="124"/>
                      <a:pt x="349" y="124"/>
                      <a:pt x="349" y="124"/>
                    </a:cubicBezTo>
                    <a:cubicBezTo>
                      <a:pt x="489" y="124"/>
                      <a:pt x="603" y="235"/>
                      <a:pt x="609" y="374"/>
                    </a:cubicBezTo>
                    <a:cubicBezTo>
                      <a:pt x="544" y="374"/>
                      <a:pt x="544" y="374"/>
                      <a:pt x="544" y="374"/>
                    </a:cubicBezTo>
                    <a:cubicBezTo>
                      <a:pt x="538" y="374"/>
                      <a:pt x="533" y="379"/>
                      <a:pt x="533" y="386"/>
                    </a:cubicBezTo>
                    <a:cubicBezTo>
                      <a:pt x="533" y="392"/>
                      <a:pt x="538" y="397"/>
                      <a:pt x="544" y="397"/>
                    </a:cubicBezTo>
                    <a:cubicBezTo>
                      <a:pt x="633" y="397"/>
                      <a:pt x="633" y="397"/>
                      <a:pt x="633" y="397"/>
                    </a:cubicBezTo>
                    <a:cubicBezTo>
                      <a:pt x="656" y="397"/>
                      <a:pt x="656" y="397"/>
                      <a:pt x="656" y="397"/>
                    </a:cubicBezTo>
                    <a:cubicBezTo>
                      <a:pt x="665" y="397"/>
                      <a:pt x="671" y="404"/>
                      <a:pt x="671" y="412"/>
                    </a:cubicBezTo>
                    <a:cubicBezTo>
                      <a:pt x="671" y="426"/>
                      <a:pt x="671" y="426"/>
                      <a:pt x="671" y="426"/>
                    </a:cubicBezTo>
                    <a:cubicBezTo>
                      <a:pt x="671" y="426"/>
                      <a:pt x="671" y="426"/>
                      <a:pt x="671" y="426"/>
                    </a:cubicBezTo>
                    <a:close/>
                    <a:moveTo>
                      <a:pt x="671" y="426"/>
                    </a:moveTo>
                    <a:cubicBezTo>
                      <a:pt x="671" y="426"/>
                      <a:pt x="671" y="426"/>
                      <a:pt x="671" y="42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9F04AAD4-7FB9-4F85-9388-512A5E1AE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" y="1341"/>
                <a:ext cx="185" cy="549"/>
              </a:xfrm>
              <a:custGeom>
                <a:avLst/>
                <a:gdLst>
                  <a:gd name="T0" fmla="*/ 45 w 78"/>
                  <a:gd name="T1" fmla="*/ 227 h 231"/>
                  <a:gd name="T2" fmla="*/ 54 w 78"/>
                  <a:gd name="T3" fmla="*/ 231 h 231"/>
                  <a:gd name="T4" fmla="*/ 60 w 78"/>
                  <a:gd name="T5" fmla="*/ 230 h 231"/>
                  <a:gd name="T6" fmla="*/ 64 w 78"/>
                  <a:gd name="T7" fmla="*/ 214 h 231"/>
                  <a:gd name="T8" fmla="*/ 58 w 78"/>
                  <a:gd name="T9" fmla="*/ 119 h 231"/>
                  <a:gd name="T10" fmla="*/ 66 w 78"/>
                  <a:gd name="T11" fmla="*/ 42 h 231"/>
                  <a:gd name="T12" fmla="*/ 46 w 78"/>
                  <a:gd name="T13" fmla="*/ 6 h 231"/>
                  <a:gd name="T14" fmla="*/ 29 w 78"/>
                  <a:gd name="T15" fmla="*/ 5 h 231"/>
                  <a:gd name="T16" fmla="*/ 28 w 78"/>
                  <a:gd name="T17" fmla="*/ 21 h 231"/>
                  <a:gd name="T18" fmla="*/ 39 w 78"/>
                  <a:gd name="T19" fmla="*/ 105 h 231"/>
                  <a:gd name="T20" fmla="*/ 45 w 78"/>
                  <a:gd name="T21" fmla="*/ 227 h 231"/>
                  <a:gd name="T22" fmla="*/ 45 w 78"/>
                  <a:gd name="T23" fmla="*/ 227 h 231"/>
                  <a:gd name="T24" fmla="*/ 45 w 78"/>
                  <a:gd name="T25" fmla="*/ 22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231">
                    <a:moveTo>
                      <a:pt x="45" y="227"/>
                    </a:moveTo>
                    <a:cubicBezTo>
                      <a:pt x="47" y="230"/>
                      <a:pt x="50" y="231"/>
                      <a:pt x="54" y="231"/>
                    </a:cubicBezTo>
                    <a:cubicBezTo>
                      <a:pt x="56" y="231"/>
                      <a:pt x="59" y="231"/>
                      <a:pt x="60" y="230"/>
                    </a:cubicBezTo>
                    <a:cubicBezTo>
                      <a:pt x="65" y="227"/>
                      <a:pt x="67" y="219"/>
                      <a:pt x="64" y="214"/>
                    </a:cubicBezTo>
                    <a:cubicBezTo>
                      <a:pt x="63" y="213"/>
                      <a:pt x="28" y="158"/>
                      <a:pt x="58" y="119"/>
                    </a:cubicBezTo>
                    <a:cubicBezTo>
                      <a:pt x="75" y="98"/>
                      <a:pt x="78" y="72"/>
                      <a:pt x="66" y="42"/>
                    </a:cubicBezTo>
                    <a:cubicBezTo>
                      <a:pt x="59" y="22"/>
                      <a:pt x="46" y="6"/>
                      <a:pt x="46" y="6"/>
                    </a:cubicBezTo>
                    <a:cubicBezTo>
                      <a:pt x="42" y="0"/>
                      <a:pt x="34" y="0"/>
                      <a:pt x="29" y="5"/>
                    </a:cubicBezTo>
                    <a:cubicBezTo>
                      <a:pt x="25" y="8"/>
                      <a:pt x="23" y="15"/>
                      <a:pt x="28" y="21"/>
                    </a:cubicBezTo>
                    <a:cubicBezTo>
                      <a:pt x="29" y="21"/>
                      <a:pt x="68" y="69"/>
                      <a:pt x="39" y="105"/>
                    </a:cubicBezTo>
                    <a:cubicBezTo>
                      <a:pt x="0" y="156"/>
                      <a:pt x="43" y="224"/>
                      <a:pt x="45" y="227"/>
                    </a:cubicBezTo>
                    <a:close/>
                    <a:moveTo>
                      <a:pt x="45" y="227"/>
                    </a:moveTo>
                    <a:cubicBezTo>
                      <a:pt x="45" y="227"/>
                      <a:pt x="45" y="227"/>
                      <a:pt x="45" y="2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2">
                <a:extLst>
                  <a:ext uri="{FF2B5EF4-FFF2-40B4-BE49-F238E27FC236}">
                    <a16:creationId xmlns:a16="http://schemas.microsoft.com/office/drawing/2014/main" id="{7A9B9DCA-645B-4894-B39C-8DAB51E37C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1" y="1341"/>
                <a:ext cx="185" cy="549"/>
              </a:xfrm>
              <a:custGeom>
                <a:avLst/>
                <a:gdLst>
                  <a:gd name="T0" fmla="*/ 45 w 78"/>
                  <a:gd name="T1" fmla="*/ 227 h 231"/>
                  <a:gd name="T2" fmla="*/ 54 w 78"/>
                  <a:gd name="T3" fmla="*/ 231 h 231"/>
                  <a:gd name="T4" fmla="*/ 61 w 78"/>
                  <a:gd name="T5" fmla="*/ 230 h 231"/>
                  <a:gd name="T6" fmla="*/ 64 w 78"/>
                  <a:gd name="T7" fmla="*/ 214 h 231"/>
                  <a:gd name="T8" fmla="*/ 58 w 78"/>
                  <a:gd name="T9" fmla="*/ 119 h 231"/>
                  <a:gd name="T10" fmla="*/ 67 w 78"/>
                  <a:gd name="T11" fmla="*/ 42 h 231"/>
                  <a:gd name="T12" fmla="*/ 46 w 78"/>
                  <a:gd name="T13" fmla="*/ 6 h 231"/>
                  <a:gd name="T14" fmla="*/ 30 w 78"/>
                  <a:gd name="T15" fmla="*/ 5 h 231"/>
                  <a:gd name="T16" fmla="*/ 28 w 78"/>
                  <a:gd name="T17" fmla="*/ 21 h 231"/>
                  <a:gd name="T18" fmla="*/ 40 w 78"/>
                  <a:gd name="T19" fmla="*/ 105 h 231"/>
                  <a:gd name="T20" fmla="*/ 45 w 78"/>
                  <a:gd name="T21" fmla="*/ 227 h 231"/>
                  <a:gd name="T22" fmla="*/ 45 w 78"/>
                  <a:gd name="T23" fmla="*/ 227 h 231"/>
                  <a:gd name="T24" fmla="*/ 45 w 78"/>
                  <a:gd name="T25" fmla="*/ 22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231">
                    <a:moveTo>
                      <a:pt x="45" y="227"/>
                    </a:moveTo>
                    <a:cubicBezTo>
                      <a:pt x="47" y="230"/>
                      <a:pt x="51" y="231"/>
                      <a:pt x="54" y="231"/>
                    </a:cubicBezTo>
                    <a:cubicBezTo>
                      <a:pt x="56" y="231"/>
                      <a:pt x="58" y="231"/>
                      <a:pt x="61" y="230"/>
                    </a:cubicBezTo>
                    <a:cubicBezTo>
                      <a:pt x="66" y="227"/>
                      <a:pt x="67" y="219"/>
                      <a:pt x="64" y="214"/>
                    </a:cubicBezTo>
                    <a:cubicBezTo>
                      <a:pt x="64" y="213"/>
                      <a:pt x="29" y="158"/>
                      <a:pt x="58" y="119"/>
                    </a:cubicBezTo>
                    <a:cubicBezTo>
                      <a:pt x="74" y="98"/>
                      <a:pt x="78" y="72"/>
                      <a:pt x="67" y="42"/>
                    </a:cubicBezTo>
                    <a:cubicBezTo>
                      <a:pt x="58" y="22"/>
                      <a:pt x="47" y="6"/>
                      <a:pt x="46" y="6"/>
                    </a:cubicBezTo>
                    <a:cubicBezTo>
                      <a:pt x="41" y="0"/>
                      <a:pt x="34" y="0"/>
                      <a:pt x="30" y="5"/>
                    </a:cubicBezTo>
                    <a:cubicBezTo>
                      <a:pt x="24" y="8"/>
                      <a:pt x="24" y="15"/>
                      <a:pt x="28" y="21"/>
                    </a:cubicBezTo>
                    <a:cubicBezTo>
                      <a:pt x="29" y="21"/>
                      <a:pt x="68" y="69"/>
                      <a:pt x="40" y="105"/>
                    </a:cubicBezTo>
                    <a:cubicBezTo>
                      <a:pt x="0" y="156"/>
                      <a:pt x="42" y="224"/>
                      <a:pt x="45" y="227"/>
                    </a:cubicBezTo>
                    <a:close/>
                    <a:moveTo>
                      <a:pt x="45" y="227"/>
                    </a:moveTo>
                    <a:cubicBezTo>
                      <a:pt x="45" y="227"/>
                      <a:pt x="45" y="227"/>
                      <a:pt x="45" y="2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15CCC1A4-C281-4666-95D0-53288060B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" y="1355"/>
                <a:ext cx="187" cy="547"/>
              </a:xfrm>
              <a:custGeom>
                <a:avLst/>
                <a:gdLst>
                  <a:gd name="T0" fmla="*/ 45 w 79"/>
                  <a:gd name="T1" fmla="*/ 226 h 230"/>
                  <a:gd name="T2" fmla="*/ 55 w 79"/>
                  <a:gd name="T3" fmla="*/ 230 h 230"/>
                  <a:gd name="T4" fmla="*/ 60 w 79"/>
                  <a:gd name="T5" fmla="*/ 229 h 230"/>
                  <a:gd name="T6" fmla="*/ 65 w 79"/>
                  <a:gd name="T7" fmla="*/ 213 h 230"/>
                  <a:gd name="T8" fmla="*/ 58 w 79"/>
                  <a:gd name="T9" fmla="*/ 119 h 230"/>
                  <a:gd name="T10" fmla="*/ 67 w 79"/>
                  <a:gd name="T11" fmla="*/ 41 h 230"/>
                  <a:gd name="T12" fmla="*/ 46 w 79"/>
                  <a:gd name="T13" fmla="*/ 5 h 230"/>
                  <a:gd name="T14" fmla="*/ 29 w 79"/>
                  <a:gd name="T15" fmla="*/ 4 h 230"/>
                  <a:gd name="T16" fmla="*/ 28 w 79"/>
                  <a:gd name="T17" fmla="*/ 20 h 230"/>
                  <a:gd name="T18" fmla="*/ 40 w 79"/>
                  <a:gd name="T19" fmla="*/ 104 h 230"/>
                  <a:gd name="T20" fmla="*/ 45 w 79"/>
                  <a:gd name="T21" fmla="*/ 226 h 230"/>
                  <a:gd name="T22" fmla="*/ 45 w 79"/>
                  <a:gd name="T23" fmla="*/ 226 h 230"/>
                  <a:gd name="T24" fmla="*/ 45 w 79"/>
                  <a:gd name="T25" fmla="*/ 22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230">
                    <a:moveTo>
                      <a:pt x="45" y="226"/>
                    </a:moveTo>
                    <a:cubicBezTo>
                      <a:pt x="48" y="229"/>
                      <a:pt x="51" y="230"/>
                      <a:pt x="55" y="230"/>
                    </a:cubicBezTo>
                    <a:cubicBezTo>
                      <a:pt x="57" y="230"/>
                      <a:pt x="59" y="230"/>
                      <a:pt x="60" y="229"/>
                    </a:cubicBezTo>
                    <a:cubicBezTo>
                      <a:pt x="66" y="226"/>
                      <a:pt x="68" y="219"/>
                      <a:pt x="65" y="213"/>
                    </a:cubicBezTo>
                    <a:cubicBezTo>
                      <a:pt x="64" y="212"/>
                      <a:pt x="28" y="157"/>
                      <a:pt x="58" y="119"/>
                    </a:cubicBezTo>
                    <a:cubicBezTo>
                      <a:pt x="75" y="97"/>
                      <a:pt x="79" y="71"/>
                      <a:pt x="67" y="41"/>
                    </a:cubicBezTo>
                    <a:cubicBezTo>
                      <a:pt x="59" y="21"/>
                      <a:pt x="46" y="5"/>
                      <a:pt x="46" y="5"/>
                    </a:cubicBezTo>
                    <a:cubicBezTo>
                      <a:pt x="42" y="0"/>
                      <a:pt x="35" y="0"/>
                      <a:pt x="29" y="4"/>
                    </a:cubicBezTo>
                    <a:cubicBezTo>
                      <a:pt x="25" y="7"/>
                      <a:pt x="24" y="14"/>
                      <a:pt x="28" y="20"/>
                    </a:cubicBezTo>
                    <a:cubicBezTo>
                      <a:pt x="28" y="20"/>
                      <a:pt x="69" y="69"/>
                      <a:pt x="40" y="104"/>
                    </a:cubicBezTo>
                    <a:cubicBezTo>
                      <a:pt x="0" y="155"/>
                      <a:pt x="43" y="223"/>
                      <a:pt x="45" y="226"/>
                    </a:cubicBezTo>
                    <a:close/>
                    <a:moveTo>
                      <a:pt x="45" y="226"/>
                    </a:moveTo>
                    <a:cubicBezTo>
                      <a:pt x="45" y="226"/>
                      <a:pt x="45" y="226"/>
                      <a:pt x="45" y="2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69EE58F-3D5D-4656-9CD2-F0CC679557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" y="1355"/>
                <a:ext cx="185" cy="547"/>
              </a:xfrm>
              <a:custGeom>
                <a:avLst/>
                <a:gdLst>
                  <a:gd name="T0" fmla="*/ 45 w 78"/>
                  <a:gd name="T1" fmla="*/ 226 h 230"/>
                  <a:gd name="T2" fmla="*/ 55 w 78"/>
                  <a:gd name="T3" fmla="*/ 230 h 230"/>
                  <a:gd name="T4" fmla="*/ 61 w 78"/>
                  <a:gd name="T5" fmla="*/ 229 h 230"/>
                  <a:gd name="T6" fmla="*/ 64 w 78"/>
                  <a:gd name="T7" fmla="*/ 213 h 230"/>
                  <a:gd name="T8" fmla="*/ 59 w 78"/>
                  <a:gd name="T9" fmla="*/ 119 h 230"/>
                  <a:gd name="T10" fmla="*/ 67 w 78"/>
                  <a:gd name="T11" fmla="*/ 41 h 230"/>
                  <a:gd name="T12" fmla="*/ 46 w 78"/>
                  <a:gd name="T13" fmla="*/ 5 h 230"/>
                  <a:gd name="T14" fmla="*/ 30 w 78"/>
                  <a:gd name="T15" fmla="*/ 4 h 230"/>
                  <a:gd name="T16" fmla="*/ 28 w 78"/>
                  <a:gd name="T17" fmla="*/ 20 h 230"/>
                  <a:gd name="T18" fmla="*/ 41 w 78"/>
                  <a:gd name="T19" fmla="*/ 104 h 230"/>
                  <a:gd name="T20" fmla="*/ 45 w 78"/>
                  <a:gd name="T21" fmla="*/ 226 h 230"/>
                  <a:gd name="T22" fmla="*/ 45 w 78"/>
                  <a:gd name="T23" fmla="*/ 226 h 230"/>
                  <a:gd name="T24" fmla="*/ 45 w 78"/>
                  <a:gd name="T25" fmla="*/ 22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230">
                    <a:moveTo>
                      <a:pt x="45" y="226"/>
                    </a:moveTo>
                    <a:cubicBezTo>
                      <a:pt x="47" y="229"/>
                      <a:pt x="51" y="230"/>
                      <a:pt x="55" y="230"/>
                    </a:cubicBezTo>
                    <a:cubicBezTo>
                      <a:pt x="57" y="230"/>
                      <a:pt x="59" y="230"/>
                      <a:pt x="61" y="229"/>
                    </a:cubicBezTo>
                    <a:cubicBezTo>
                      <a:pt x="66" y="226"/>
                      <a:pt x="67" y="219"/>
                      <a:pt x="64" y="213"/>
                    </a:cubicBezTo>
                    <a:cubicBezTo>
                      <a:pt x="64" y="212"/>
                      <a:pt x="29" y="157"/>
                      <a:pt x="59" y="119"/>
                    </a:cubicBezTo>
                    <a:cubicBezTo>
                      <a:pt x="75" y="97"/>
                      <a:pt x="78" y="71"/>
                      <a:pt x="67" y="41"/>
                    </a:cubicBezTo>
                    <a:cubicBezTo>
                      <a:pt x="59" y="21"/>
                      <a:pt x="47" y="5"/>
                      <a:pt x="46" y="5"/>
                    </a:cubicBezTo>
                    <a:cubicBezTo>
                      <a:pt x="42" y="0"/>
                      <a:pt x="34" y="0"/>
                      <a:pt x="30" y="4"/>
                    </a:cubicBezTo>
                    <a:cubicBezTo>
                      <a:pt x="25" y="7"/>
                      <a:pt x="25" y="14"/>
                      <a:pt x="28" y="20"/>
                    </a:cubicBezTo>
                    <a:cubicBezTo>
                      <a:pt x="29" y="20"/>
                      <a:pt x="68" y="69"/>
                      <a:pt x="41" y="104"/>
                    </a:cubicBezTo>
                    <a:cubicBezTo>
                      <a:pt x="0" y="155"/>
                      <a:pt x="43" y="223"/>
                      <a:pt x="45" y="226"/>
                    </a:cubicBezTo>
                    <a:close/>
                    <a:moveTo>
                      <a:pt x="45" y="226"/>
                    </a:moveTo>
                    <a:cubicBezTo>
                      <a:pt x="45" y="226"/>
                      <a:pt x="45" y="226"/>
                      <a:pt x="45" y="2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3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70"/>
            <a:ext cx="9144892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MWebAddress"/>
          <p:cNvSpPr/>
          <p:nvPr/>
        </p:nvSpPr>
        <p:spPr>
          <a:xfrm>
            <a:off x="3276601" y="4763929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smtClean="0">
                <a:solidFill>
                  <a:schemeClr val="bg1"/>
                </a:solidFill>
              </a:rPr>
              <a:t>trenchrossiewatanabe.com.br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" name="BMDisclaimer">
            <a:extLst>
              <a:ext uri="{FF2B5EF4-FFF2-40B4-BE49-F238E27FC236}">
                <a16:creationId xmlns:a16="http://schemas.microsoft.com/office/drawing/2014/main" id="{81F7318C-DC74-4C6F-BC69-23F142EBC503}"/>
              </a:ext>
            </a:extLst>
          </p:cNvPr>
          <p:cNvSpPr txBox="1"/>
          <p:nvPr userDrawn="1"/>
        </p:nvSpPr>
        <p:spPr>
          <a:xfrm>
            <a:off x="3354089" y="2736000"/>
            <a:ext cx="5464800" cy="199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rgbClr val="5F5F5F"/>
                </a:solidFill>
              </a:defRPr>
            </a:lvl1pPr>
            <a:lvl2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chemeClr val="tx2"/>
                </a:solidFill>
              </a:defRPr>
            </a:lvl2pPr>
            <a:lvl3pPr marL="360000" indent="-360000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3pPr>
            <a:lvl4pPr marL="720000" indent="-3600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4pPr>
            <a:lvl5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 b="0" baseline="0">
                <a:solidFill>
                  <a:schemeClr val="accent6"/>
                </a:solidFill>
              </a:defRPr>
            </a:lvl5pPr>
            <a:lvl6pPr marL="381000" indent="-3810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>
                <a:solidFill>
                  <a:srgbClr val="5F5F5F"/>
                </a:solidFill>
              </a:defRPr>
            </a:lvl6pPr>
            <a:lvl7pPr marL="719138" indent="-34607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lphaLcPeriod"/>
              <a:defRPr sz="2000">
                <a:solidFill>
                  <a:srgbClr val="5F5F5F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pt-BR" sz="800" smtClean="0">
                <a:solidFill>
                  <a:schemeClr val="bg1"/>
                </a:solidFill>
              </a:rPr>
              <a:t>
© 2019 Trench, Rossi e Watanabe Advogados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64"/>
            <a:ext cx="1894621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5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8496300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1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" y="70"/>
            <a:ext cx="9143749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61170"/>
            <a:ext cx="8490231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15913" y="2343149"/>
            <a:ext cx="4103687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30117" y="2343149"/>
            <a:ext cx="4103687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67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4103687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708526" y="1495425"/>
            <a:ext cx="4103687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900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2628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84213" y="1495425"/>
            <a:ext cx="2628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250063" y="1495426"/>
            <a:ext cx="2628000" cy="3240087"/>
          </a:xfrm>
        </p:spPr>
        <p:txBody>
          <a:bodyPr/>
          <a:lstStyle/>
          <a:p>
            <a:pPr lvl="0"/>
            <a:r>
              <a:rPr lang="en-US"/>
              <a:t>Body Text (Arial 20pt)</a:t>
            </a:r>
          </a:p>
          <a:p>
            <a:pPr lvl="1"/>
            <a:r>
              <a:rPr lang="en-US"/>
              <a:t>Heading 1 (Arial 24pt)</a:t>
            </a:r>
          </a:p>
          <a:p>
            <a:pPr lvl="2"/>
            <a:r>
              <a:rPr lang="en-US"/>
              <a:t>Bullet 1 (Arial 20pt)</a:t>
            </a:r>
          </a:p>
          <a:p>
            <a:pPr lvl="3"/>
            <a:r>
              <a:rPr lang="en-US"/>
              <a:t>Bullet 2 (Arial 20pt)</a:t>
            </a:r>
          </a:p>
          <a:p>
            <a:pPr lvl="4"/>
            <a:r>
              <a:rPr lang="en-US"/>
              <a:t>Bullet 3 (Arial 18pt)</a:t>
            </a:r>
          </a:p>
          <a:p>
            <a:pPr lvl="5"/>
            <a:r>
              <a:rPr lang="en-US"/>
              <a:t>Heading 2 (Arial 20pt)</a:t>
            </a:r>
          </a:p>
          <a:p>
            <a:pPr lvl="6"/>
            <a:r>
              <a:rPr lang="en-US"/>
              <a:t>Number Bullet (Arial 20pt)</a:t>
            </a:r>
          </a:p>
          <a:p>
            <a:pPr lvl="7"/>
            <a:r>
              <a:rPr lang="en-US"/>
              <a:t>Alpha Bullet 1 (Arial 20pt)</a:t>
            </a:r>
          </a:p>
          <a:p>
            <a:pPr lvl="8"/>
            <a:r>
              <a:rPr lang="en-US"/>
              <a:t>Alpha Bullet 2 (18pt)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39286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2917824"/>
            <a:ext cx="1872000" cy="1817687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32113" y="2917824"/>
            <a:ext cx="1872000" cy="1817687"/>
          </a:xfrm>
        </p:spPr>
        <p:txBody>
          <a:bodyPr/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524013" y="2917825"/>
            <a:ext cx="1872000" cy="1817687"/>
          </a:xfrm>
        </p:spPr>
        <p:txBody>
          <a:bodyPr/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940213" y="2917824"/>
            <a:ext cx="1872000" cy="1817687"/>
          </a:xfrm>
        </p:spPr>
        <p:txBody>
          <a:bodyPr>
            <a:normAutofit/>
          </a:bodyPr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  <a:lvl3pPr marL="0" indent="0" algn="ctr">
              <a:buNone/>
              <a:defRPr sz="2000">
                <a:solidFill>
                  <a:schemeClr val="accent4"/>
                </a:solidFill>
              </a:defRPr>
            </a:lvl3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379714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/3 2/3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2736001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</a:t>
            </a:r>
          </a:p>
          <a:p>
            <a:pPr lvl="7"/>
            <a:r>
              <a:rPr lang="en-US" dirty="0"/>
              <a:t>Alpha Bullet 1</a:t>
            </a:r>
          </a:p>
          <a:p>
            <a:pPr lvl="8"/>
            <a:r>
              <a:rPr lang="en-US" dirty="0"/>
              <a:t>Alpha Bullet 2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52800" y="1495425"/>
            <a:ext cx="5459413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908957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/3 1/3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5475287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76213" y="1495425"/>
            <a:ext cx="2736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</a:t>
            </a:r>
          </a:p>
          <a:p>
            <a:pPr lvl="7"/>
            <a:r>
              <a:rPr lang="en-US" dirty="0"/>
              <a:t>Alpha Bullet 1</a:t>
            </a:r>
          </a:p>
          <a:p>
            <a:pPr lvl="8"/>
            <a:r>
              <a:rPr lang="en-US" dirty="0"/>
              <a:t>Alpha Bullet 2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1991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97900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43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57172" y="2105026"/>
            <a:ext cx="0" cy="876813"/>
          </a:xfrm>
          <a:prstGeom prst="line">
            <a:avLst/>
          </a:prstGeom>
          <a:noFill/>
          <a:ln w="12700" cap="sq" cmpd="sng" algn="ctr">
            <a:solidFill>
              <a:schemeClr val="bg1">
                <a:lumMod val="65000"/>
              </a:schemeClr>
            </a:solidFill>
            <a:prstDash val="solid"/>
            <a:bevel/>
            <a:headEnd type="none"/>
            <a:tailEnd type="none"/>
          </a:ln>
          <a:effectLst/>
        </p:spPr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957644"/>
            <a:ext cx="3086100" cy="1171575"/>
          </a:xfrm>
        </p:spPr>
        <p:txBody>
          <a:bodyPr anchor="ctr" anchorCtr="0"/>
          <a:lstStyle>
            <a:lvl1pPr>
              <a:defRPr lang="en-US" sz="2400" b="1" kern="1200" spc="-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lang="en-US" sz="2400" b="1" kern="1200" spc="-1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6800" b="1" kern="1200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2"/>
            <a:r>
              <a:rPr lang="en-US" dirty="0"/>
              <a:t>% or $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14800" y="1957644"/>
            <a:ext cx="4495800" cy="1171575"/>
          </a:xfrm>
        </p:spPr>
        <p:txBody>
          <a:bodyPr anchor="ctr" anchorCtr="0"/>
          <a:lstStyle>
            <a:lvl1pPr>
              <a:defRPr lang="en-US" sz="2400" b="1" kern="1200" spc="-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lang="en-US" sz="2400" b="1" kern="1200" spc="-1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04801" y="4849813"/>
            <a:ext cx="5440679" cy="1984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000999" y="4849813"/>
            <a:ext cx="813081" cy="198437"/>
          </a:xfrm>
        </p:spPr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54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(Lap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2311"/>
            <a:ext cx="5715000" cy="32520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2987" y="1657350"/>
            <a:ext cx="3429000" cy="21112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977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(Ph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9" y="765928"/>
            <a:ext cx="2104181" cy="40632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9876" y="276226"/>
            <a:ext cx="5606267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00400" y="1504951"/>
            <a:ext cx="5611813" cy="32305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82650" y="1333500"/>
            <a:ext cx="1644650" cy="294005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877295"/>
            <a:ext cx="56118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25027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" y="70"/>
            <a:ext cx="9143749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127629" y="819150"/>
            <a:ext cx="5684583" cy="3916363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61170"/>
            <a:ext cx="2803779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9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962658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98673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34688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53000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2989015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5125030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7256888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4168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(Rectang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962658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98673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34688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53000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2989015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5125030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7256888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037231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/Bio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655220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3936173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17125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28051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/Bio (Rectangl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768528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49480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330433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6311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" y="70"/>
            <a:ext cx="9143749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28381"/>
            <a:ext cx="609600" cy="502489"/>
          </a:xfrm>
          <a:solidFill>
            <a:schemeClr val="accent1"/>
          </a:solidFill>
        </p:spPr>
        <p:txBody>
          <a:bodyPr anchor="ctr" anchorCtr="1">
            <a:noAutofit/>
          </a:bodyPr>
          <a:lstStyle>
            <a:lvl1pPr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4999" y="2114550"/>
            <a:ext cx="6918325" cy="15240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to </a:t>
            </a:r>
            <a:br>
              <a:rPr lang="en-US" dirty="0"/>
            </a:br>
            <a:r>
              <a:rPr lang="en-US" dirty="0"/>
              <a:t>go here…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759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09750"/>
            <a:ext cx="8229600" cy="1905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We are all in the gutter, but some </a:t>
            </a:r>
          </a:p>
          <a:p>
            <a:pPr lvl="0"/>
            <a:r>
              <a:rPr lang="en-GB" dirty="0"/>
              <a:t>of us are looking at the stars.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90950"/>
            <a:ext cx="8229600" cy="533400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Oscar Wilde</a:t>
            </a:r>
            <a:endParaRPr lang="en-GB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4157868" y="880044"/>
            <a:ext cx="828265" cy="643833"/>
          </a:xfrm>
          <a:custGeom>
            <a:avLst/>
            <a:gdLst>
              <a:gd name="T0" fmla="*/ 39 w 405"/>
              <a:gd name="T1" fmla="*/ 81 h 315"/>
              <a:gd name="T2" fmla="*/ 0 w 405"/>
              <a:gd name="T3" fmla="*/ 195 h 315"/>
              <a:gd name="T4" fmla="*/ 29 w 405"/>
              <a:gd name="T5" fmla="*/ 282 h 315"/>
              <a:gd name="T6" fmla="*/ 97 w 405"/>
              <a:gd name="T7" fmla="*/ 315 h 315"/>
              <a:gd name="T8" fmla="*/ 155 w 405"/>
              <a:gd name="T9" fmla="*/ 291 h 315"/>
              <a:gd name="T10" fmla="*/ 179 w 405"/>
              <a:gd name="T11" fmla="*/ 235 h 315"/>
              <a:gd name="T12" fmla="*/ 158 w 405"/>
              <a:gd name="T13" fmla="*/ 183 h 315"/>
              <a:gd name="T14" fmla="*/ 110 w 405"/>
              <a:gd name="T15" fmla="*/ 161 h 315"/>
              <a:gd name="T16" fmla="*/ 72 w 405"/>
              <a:gd name="T17" fmla="*/ 172 h 315"/>
              <a:gd name="T18" fmla="*/ 65 w 405"/>
              <a:gd name="T19" fmla="*/ 175 h 315"/>
              <a:gd name="T20" fmla="*/ 61 w 405"/>
              <a:gd name="T21" fmla="*/ 172 h 315"/>
              <a:gd name="T22" fmla="*/ 58 w 405"/>
              <a:gd name="T23" fmla="*/ 159 h 315"/>
              <a:gd name="T24" fmla="*/ 86 w 405"/>
              <a:gd name="T25" fmla="*/ 79 h 315"/>
              <a:gd name="T26" fmla="*/ 163 w 405"/>
              <a:gd name="T27" fmla="*/ 23 h 315"/>
              <a:gd name="T28" fmla="*/ 163 w 405"/>
              <a:gd name="T29" fmla="*/ 0 h 315"/>
              <a:gd name="T30" fmla="*/ 39 w 405"/>
              <a:gd name="T31" fmla="*/ 81 h 315"/>
              <a:gd name="T32" fmla="*/ 266 w 405"/>
              <a:gd name="T33" fmla="*/ 81 h 315"/>
              <a:gd name="T34" fmla="*/ 227 w 405"/>
              <a:gd name="T35" fmla="*/ 195 h 315"/>
              <a:gd name="T36" fmla="*/ 256 w 405"/>
              <a:gd name="T37" fmla="*/ 282 h 315"/>
              <a:gd name="T38" fmla="*/ 324 w 405"/>
              <a:gd name="T39" fmla="*/ 315 h 315"/>
              <a:gd name="T40" fmla="*/ 382 w 405"/>
              <a:gd name="T41" fmla="*/ 291 h 315"/>
              <a:gd name="T42" fmla="*/ 405 w 405"/>
              <a:gd name="T43" fmla="*/ 235 h 315"/>
              <a:gd name="T44" fmla="*/ 385 w 405"/>
              <a:gd name="T45" fmla="*/ 183 h 315"/>
              <a:gd name="T46" fmla="*/ 337 w 405"/>
              <a:gd name="T47" fmla="*/ 161 h 315"/>
              <a:gd name="T48" fmla="*/ 299 w 405"/>
              <a:gd name="T49" fmla="*/ 172 h 315"/>
              <a:gd name="T50" fmla="*/ 292 w 405"/>
              <a:gd name="T51" fmla="*/ 175 h 315"/>
              <a:gd name="T52" fmla="*/ 288 w 405"/>
              <a:gd name="T53" fmla="*/ 172 h 315"/>
              <a:gd name="T54" fmla="*/ 285 w 405"/>
              <a:gd name="T55" fmla="*/ 159 h 315"/>
              <a:gd name="T56" fmla="*/ 313 w 405"/>
              <a:gd name="T57" fmla="*/ 79 h 315"/>
              <a:gd name="T58" fmla="*/ 389 w 405"/>
              <a:gd name="T59" fmla="*/ 23 h 315"/>
              <a:gd name="T60" fmla="*/ 389 w 405"/>
              <a:gd name="T61" fmla="*/ 0 h 315"/>
              <a:gd name="T62" fmla="*/ 266 w 405"/>
              <a:gd name="T63" fmla="*/ 8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5" h="315">
                <a:moveTo>
                  <a:pt x="39" y="81"/>
                </a:moveTo>
                <a:cubicBezTo>
                  <a:pt x="13" y="114"/>
                  <a:pt x="0" y="152"/>
                  <a:pt x="0" y="195"/>
                </a:cubicBezTo>
                <a:cubicBezTo>
                  <a:pt x="0" y="231"/>
                  <a:pt x="10" y="260"/>
                  <a:pt x="29" y="282"/>
                </a:cubicBezTo>
                <a:cubicBezTo>
                  <a:pt x="48" y="304"/>
                  <a:pt x="71" y="315"/>
                  <a:pt x="97" y="315"/>
                </a:cubicBezTo>
                <a:cubicBezTo>
                  <a:pt x="120" y="315"/>
                  <a:pt x="139" y="307"/>
                  <a:pt x="155" y="291"/>
                </a:cubicBezTo>
                <a:cubicBezTo>
                  <a:pt x="171" y="274"/>
                  <a:pt x="179" y="256"/>
                  <a:pt x="179" y="235"/>
                </a:cubicBezTo>
                <a:cubicBezTo>
                  <a:pt x="179" y="215"/>
                  <a:pt x="172" y="197"/>
                  <a:pt x="158" y="183"/>
                </a:cubicBezTo>
                <a:cubicBezTo>
                  <a:pt x="144" y="168"/>
                  <a:pt x="128" y="161"/>
                  <a:pt x="110" y="161"/>
                </a:cubicBezTo>
                <a:cubicBezTo>
                  <a:pt x="95" y="161"/>
                  <a:pt x="82" y="164"/>
                  <a:pt x="72" y="172"/>
                </a:cubicBezTo>
                <a:cubicBezTo>
                  <a:pt x="69" y="174"/>
                  <a:pt x="67" y="175"/>
                  <a:pt x="65" y="175"/>
                </a:cubicBezTo>
                <a:cubicBezTo>
                  <a:pt x="63" y="175"/>
                  <a:pt x="62" y="174"/>
                  <a:pt x="61" y="172"/>
                </a:cubicBezTo>
                <a:cubicBezTo>
                  <a:pt x="59" y="169"/>
                  <a:pt x="58" y="165"/>
                  <a:pt x="58" y="159"/>
                </a:cubicBezTo>
                <a:cubicBezTo>
                  <a:pt x="58" y="131"/>
                  <a:pt x="67" y="105"/>
                  <a:pt x="86" y="79"/>
                </a:cubicBezTo>
                <a:cubicBezTo>
                  <a:pt x="104" y="53"/>
                  <a:pt x="130" y="35"/>
                  <a:pt x="163" y="23"/>
                </a:cubicBezTo>
                <a:cubicBezTo>
                  <a:pt x="163" y="0"/>
                  <a:pt x="163" y="0"/>
                  <a:pt x="163" y="0"/>
                </a:cubicBezTo>
                <a:cubicBezTo>
                  <a:pt x="106" y="20"/>
                  <a:pt x="65" y="47"/>
                  <a:pt x="39" y="81"/>
                </a:cubicBezTo>
                <a:moveTo>
                  <a:pt x="266" y="81"/>
                </a:moveTo>
                <a:cubicBezTo>
                  <a:pt x="240" y="114"/>
                  <a:pt x="227" y="152"/>
                  <a:pt x="227" y="195"/>
                </a:cubicBezTo>
                <a:cubicBezTo>
                  <a:pt x="227" y="231"/>
                  <a:pt x="236" y="260"/>
                  <a:pt x="256" y="282"/>
                </a:cubicBezTo>
                <a:cubicBezTo>
                  <a:pt x="275" y="304"/>
                  <a:pt x="297" y="315"/>
                  <a:pt x="324" y="315"/>
                </a:cubicBezTo>
                <a:cubicBezTo>
                  <a:pt x="347" y="315"/>
                  <a:pt x="366" y="307"/>
                  <a:pt x="382" y="291"/>
                </a:cubicBezTo>
                <a:cubicBezTo>
                  <a:pt x="398" y="274"/>
                  <a:pt x="405" y="256"/>
                  <a:pt x="405" y="235"/>
                </a:cubicBezTo>
                <a:cubicBezTo>
                  <a:pt x="405" y="215"/>
                  <a:pt x="399" y="197"/>
                  <a:pt x="385" y="183"/>
                </a:cubicBezTo>
                <a:cubicBezTo>
                  <a:pt x="371" y="168"/>
                  <a:pt x="355" y="161"/>
                  <a:pt x="337" y="161"/>
                </a:cubicBezTo>
                <a:cubicBezTo>
                  <a:pt x="322" y="161"/>
                  <a:pt x="309" y="164"/>
                  <a:pt x="299" y="172"/>
                </a:cubicBezTo>
                <a:cubicBezTo>
                  <a:pt x="296" y="174"/>
                  <a:pt x="293" y="175"/>
                  <a:pt x="292" y="175"/>
                </a:cubicBezTo>
                <a:cubicBezTo>
                  <a:pt x="290" y="175"/>
                  <a:pt x="289" y="174"/>
                  <a:pt x="288" y="172"/>
                </a:cubicBezTo>
                <a:cubicBezTo>
                  <a:pt x="286" y="169"/>
                  <a:pt x="285" y="165"/>
                  <a:pt x="285" y="159"/>
                </a:cubicBezTo>
                <a:cubicBezTo>
                  <a:pt x="285" y="131"/>
                  <a:pt x="294" y="105"/>
                  <a:pt x="313" y="79"/>
                </a:cubicBezTo>
                <a:cubicBezTo>
                  <a:pt x="331" y="53"/>
                  <a:pt x="357" y="35"/>
                  <a:pt x="389" y="23"/>
                </a:cubicBezTo>
                <a:cubicBezTo>
                  <a:pt x="389" y="0"/>
                  <a:pt x="389" y="0"/>
                  <a:pt x="389" y="0"/>
                </a:cubicBezTo>
                <a:cubicBezTo>
                  <a:pt x="333" y="20"/>
                  <a:pt x="292" y="47"/>
                  <a:pt x="266" y="8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2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" y="70"/>
            <a:ext cx="9143749" cy="51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5" t="37299"/>
          <a:stretch/>
        </p:blipFill>
        <p:spPr bwMode="auto">
          <a:xfrm>
            <a:off x="572" y="0"/>
            <a:ext cx="6633591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96963" y="1581150"/>
            <a:ext cx="4846637" cy="762000"/>
          </a:xfrm>
        </p:spPr>
        <p:txBody>
          <a:bodyPr/>
          <a:lstStyle>
            <a:lvl1pPr>
              <a:defRPr lang="en-US" sz="5500" b="1" kern="1200" spc="-1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8869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3048000" y="2052638"/>
            <a:ext cx="1028186" cy="10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2438400" y="1485900"/>
            <a:ext cx="2171700" cy="21717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800" b="1">
              <a:solidFill>
                <a:srgbClr val="EE3135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0" y="2055510"/>
            <a:ext cx="1031058" cy="1032480"/>
            <a:chOff x="2666260" y="2041222"/>
            <a:chExt cx="1031058" cy="1032480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666260" y="2418889"/>
              <a:ext cx="1031058" cy="654813"/>
            </a:xfrm>
            <a:custGeom>
              <a:avLst/>
              <a:gdLst>
                <a:gd name="T0" fmla="*/ 259 w 301"/>
                <a:gd name="T1" fmla="*/ 34 h 191"/>
                <a:gd name="T2" fmla="*/ 246 w 301"/>
                <a:gd name="T3" fmla="*/ 34 h 191"/>
                <a:gd name="T4" fmla="*/ 246 w 301"/>
                <a:gd name="T5" fmla="*/ 13 h 191"/>
                <a:gd name="T6" fmla="*/ 232 w 301"/>
                <a:gd name="T7" fmla="*/ 0 h 191"/>
                <a:gd name="T8" fmla="*/ 13 w 301"/>
                <a:gd name="T9" fmla="*/ 0 h 191"/>
                <a:gd name="T10" fmla="*/ 0 w 301"/>
                <a:gd name="T11" fmla="*/ 13 h 191"/>
                <a:gd name="T12" fmla="*/ 0 w 301"/>
                <a:gd name="T13" fmla="*/ 96 h 191"/>
                <a:gd name="T14" fmla="*/ 46 w 301"/>
                <a:gd name="T15" fmla="*/ 178 h 191"/>
                <a:gd name="T16" fmla="*/ 6 w 301"/>
                <a:gd name="T17" fmla="*/ 178 h 191"/>
                <a:gd name="T18" fmla="*/ 0 w 301"/>
                <a:gd name="T19" fmla="*/ 184 h 191"/>
                <a:gd name="T20" fmla="*/ 6 w 301"/>
                <a:gd name="T21" fmla="*/ 191 h 191"/>
                <a:gd name="T22" fmla="*/ 239 w 301"/>
                <a:gd name="T23" fmla="*/ 191 h 191"/>
                <a:gd name="T24" fmla="*/ 246 w 301"/>
                <a:gd name="T25" fmla="*/ 184 h 191"/>
                <a:gd name="T26" fmla="*/ 239 w 301"/>
                <a:gd name="T27" fmla="*/ 178 h 191"/>
                <a:gd name="T28" fmla="*/ 200 w 301"/>
                <a:gd name="T29" fmla="*/ 178 h 191"/>
                <a:gd name="T30" fmla="*/ 244 w 301"/>
                <a:gd name="T31" fmla="*/ 116 h 191"/>
                <a:gd name="T32" fmla="*/ 259 w 301"/>
                <a:gd name="T33" fmla="*/ 116 h 191"/>
                <a:gd name="T34" fmla="*/ 301 w 301"/>
                <a:gd name="T35" fmla="*/ 75 h 191"/>
                <a:gd name="T36" fmla="*/ 259 w 301"/>
                <a:gd name="T37" fmla="*/ 34 h 191"/>
                <a:gd name="T38" fmla="*/ 150 w 301"/>
                <a:gd name="T39" fmla="*/ 178 h 191"/>
                <a:gd name="T40" fmla="*/ 95 w 301"/>
                <a:gd name="T41" fmla="*/ 178 h 191"/>
                <a:gd name="T42" fmla="*/ 34 w 301"/>
                <a:gd name="T43" fmla="*/ 150 h 191"/>
                <a:gd name="T44" fmla="*/ 212 w 301"/>
                <a:gd name="T45" fmla="*/ 150 h 191"/>
                <a:gd name="T46" fmla="*/ 150 w 301"/>
                <a:gd name="T47" fmla="*/ 178 h 191"/>
                <a:gd name="T48" fmla="*/ 232 w 301"/>
                <a:gd name="T49" fmla="*/ 96 h 191"/>
                <a:gd name="T50" fmla="*/ 222 w 301"/>
                <a:gd name="T51" fmla="*/ 137 h 191"/>
                <a:gd name="T52" fmla="*/ 23 w 301"/>
                <a:gd name="T53" fmla="*/ 137 h 191"/>
                <a:gd name="T54" fmla="*/ 13 w 301"/>
                <a:gd name="T55" fmla="*/ 96 h 191"/>
                <a:gd name="T56" fmla="*/ 13 w 301"/>
                <a:gd name="T57" fmla="*/ 13 h 191"/>
                <a:gd name="T58" fmla="*/ 232 w 301"/>
                <a:gd name="T59" fmla="*/ 13 h 191"/>
                <a:gd name="T60" fmla="*/ 232 w 301"/>
                <a:gd name="T61" fmla="*/ 96 h 191"/>
                <a:gd name="T62" fmla="*/ 232 w 301"/>
                <a:gd name="T63" fmla="*/ 96 h 191"/>
                <a:gd name="T64" fmla="*/ 259 w 301"/>
                <a:gd name="T65" fmla="*/ 102 h 191"/>
                <a:gd name="T66" fmla="*/ 246 w 301"/>
                <a:gd name="T67" fmla="*/ 102 h 191"/>
                <a:gd name="T68" fmla="*/ 246 w 301"/>
                <a:gd name="T69" fmla="*/ 96 h 191"/>
                <a:gd name="T70" fmla="*/ 246 w 301"/>
                <a:gd name="T71" fmla="*/ 48 h 191"/>
                <a:gd name="T72" fmla="*/ 259 w 301"/>
                <a:gd name="T73" fmla="*/ 48 h 191"/>
                <a:gd name="T74" fmla="*/ 287 w 301"/>
                <a:gd name="T75" fmla="*/ 75 h 191"/>
                <a:gd name="T76" fmla="*/ 259 w 301"/>
                <a:gd name="T77" fmla="*/ 10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1" h="191">
                  <a:moveTo>
                    <a:pt x="259" y="34"/>
                  </a:moveTo>
                  <a:cubicBezTo>
                    <a:pt x="246" y="34"/>
                    <a:pt x="246" y="34"/>
                    <a:pt x="246" y="34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7"/>
                    <a:pt x="239" y="0"/>
                    <a:pt x="23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0"/>
                    <a:pt x="18" y="161"/>
                    <a:pt x="46" y="178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3" y="178"/>
                    <a:pt x="0" y="181"/>
                    <a:pt x="0" y="184"/>
                  </a:cubicBezTo>
                  <a:cubicBezTo>
                    <a:pt x="0" y="188"/>
                    <a:pt x="3" y="191"/>
                    <a:pt x="6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42" y="191"/>
                    <a:pt x="246" y="188"/>
                    <a:pt x="246" y="184"/>
                  </a:cubicBezTo>
                  <a:cubicBezTo>
                    <a:pt x="246" y="181"/>
                    <a:pt x="242" y="178"/>
                    <a:pt x="239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222" y="164"/>
                    <a:pt x="237" y="142"/>
                    <a:pt x="244" y="116"/>
                  </a:cubicBezTo>
                  <a:cubicBezTo>
                    <a:pt x="259" y="116"/>
                    <a:pt x="259" y="116"/>
                    <a:pt x="259" y="116"/>
                  </a:cubicBezTo>
                  <a:cubicBezTo>
                    <a:pt x="282" y="116"/>
                    <a:pt x="301" y="97"/>
                    <a:pt x="301" y="75"/>
                  </a:cubicBezTo>
                  <a:cubicBezTo>
                    <a:pt x="301" y="53"/>
                    <a:pt x="282" y="34"/>
                    <a:pt x="259" y="34"/>
                  </a:cubicBezTo>
                  <a:moveTo>
                    <a:pt x="150" y="178"/>
                  </a:moveTo>
                  <a:cubicBezTo>
                    <a:pt x="95" y="178"/>
                    <a:pt x="95" y="178"/>
                    <a:pt x="95" y="178"/>
                  </a:cubicBezTo>
                  <a:cubicBezTo>
                    <a:pt x="71" y="178"/>
                    <a:pt x="49" y="167"/>
                    <a:pt x="34" y="15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196" y="167"/>
                    <a:pt x="174" y="178"/>
                    <a:pt x="150" y="178"/>
                  </a:cubicBezTo>
                  <a:moveTo>
                    <a:pt x="232" y="96"/>
                  </a:moveTo>
                  <a:cubicBezTo>
                    <a:pt x="232" y="111"/>
                    <a:pt x="229" y="125"/>
                    <a:pt x="222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17" y="125"/>
                    <a:pt x="13" y="111"/>
                    <a:pt x="13" y="9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32" y="13"/>
                    <a:pt x="232" y="13"/>
                    <a:pt x="232" y="13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6"/>
                  </a:cubicBezTo>
                  <a:close/>
                  <a:moveTo>
                    <a:pt x="259" y="102"/>
                  </a:moveTo>
                  <a:cubicBezTo>
                    <a:pt x="246" y="102"/>
                    <a:pt x="246" y="102"/>
                    <a:pt x="246" y="102"/>
                  </a:cubicBezTo>
                  <a:cubicBezTo>
                    <a:pt x="246" y="101"/>
                    <a:pt x="246" y="97"/>
                    <a:pt x="246" y="96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75" y="48"/>
                    <a:pt x="287" y="60"/>
                    <a:pt x="287" y="75"/>
                  </a:cubicBezTo>
                  <a:cubicBezTo>
                    <a:pt x="287" y="90"/>
                    <a:pt x="275" y="102"/>
                    <a:pt x="259" y="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82577" y="2041222"/>
              <a:ext cx="610306" cy="328843"/>
              <a:chOff x="2707117" y="2041222"/>
              <a:chExt cx="610306" cy="328843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88576" y="2041222"/>
                <a:ext cx="47388" cy="281455"/>
              </a:xfrm>
              <a:custGeom>
                <a:avLst/>
                <a:gdLst>
                  <a:gd name="T0" fmla="*/ 7 w 14"/>
                  <a:gd name="T1" fmla="*/ 82 h 82"/>
                  <a:gd name="T2" fmla="*/ 14 w 14"/>
                  <a:gd name="T3" fmla="*/ 76 h 82"/>
                  <a:gd name="T4" fmla="*/ 14 w 14"/>
                  <a:gd name="T5" fmla="*/ 7 h 82"/>
                  <a:gd name="T6" fmla="*/ 7 w 14"/>
                  <a:gd name="T7" fmla="*/ 0 h 82"/>
                  <a:gd name="T8" fmla="*/ 0 w 14"/>
                  <a:gd name="T9" fmla="*/ 7 h 82"/>
                  <a:gd name="T10" fmla="*/ 0 w 14"/>
                  <a:gd name="T11" fmla="*/ 76 h 82"/>
                  <a:gd name="T12" fmla="*/ 7 w 14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7" y="82"/>
                    </a:moveTo>
                    <a:cubicBezTo>
                      <a:pt x="10" y="82"/>
                      <a:pt x="14" y="79"/>
                      <a:pt x="14" y="7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0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7" y="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3268598" y="2090046"/>
                <a:ext cx="48825" cy="280019"/>
              </a:xfrm>
              <a:custGeom>
                <a:avLst/>
                <a:gdLst>
                  <a:gd name="T0" fmla="*/ 7 w 14"/>
                  <a:gd name="T1" fmla="*/ 82 h 82"/>
                  <a:gd name="T2" fmla="*/ 14 w 14"/>
                  <a:gd name="T3" fmla="*/ 75 h 82"/>
                  <a:gd name="T4" fmla="*/ 14 w 14"/>
                  <a:gd name="T5" fmla="*/ 7 h 82"/>
                  <a:gd name="T6" fmla="*/ 7 w 14"/>
                  <a:gd name="T7" fmla="*/ 0 h 82"/>
                  <a:gd name="T8" fmla="*/ 0 w 14"/>
                  <a:gd name="T9" fmla="*/ 7 h 82"/>
                  <a:gd name="T10" fmla="*/ 0 w 14"/>
                  <a:gd name="T11" fmla="*/ 75 h 82"/>
                  <a:gd name="T12" fmla="*/ 7 w 14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7" y="82"/>
                    </a:moveTo>
                    <a:cubicBezTo>
                      <a:pt x="10" y="82"/>
                      <a:pt x="14" y="79"/>
                      <a:pt x="14" y="7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9"/>
                      <a:pt x="3" y="82"/>
                      <a:pt x="7" y="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3129305" y="2137433"/>
                <a:ext cx="47388" cy="185243"/>
              </a:xfrm>
              <a:custGeom>
                <a:avLst/>
                <a:gdLst>
                  <a:gd name="T0" fmla="*/ 7 w 14"/>
                  <a:gd name="T1" fmla="*/ 54 h 54"/>
                  <a:gd name="T2" fmla="*/ 14 w 14"/>
                  <a:gd name="T3" fmla="*/ 48 h 54"/>
                  <a:gd name="T4" fmla="*/ 14 w 14"/>
                  <a:gd name="T5" fmla="*/ 7 h 54"/>
                  <a:gd name="T6" fmla="*/ 7 w 14"/>
                  <a:gd name="T7" fmla="*/ 0 h 54"/>
                  <a:gd name="T8" fmla="*/ 0 w 14"/>
                  <a:gd name="T9" fmla="*/ 7 h 54"/>
                  <a:gd name="T10" fmla="*/ 0 w 14"/>
                  <a:gd name="T11" fmla="*/ 48 h 54"/>
                  <a:gd name="T12" fmla="*/ 7 w 14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4">
                    <a:moveTo>
                      <a:pt x="7" y="54"/>
                    </a:moveTo>
                    <a:cubicBezTo>
                      <a:pt x="10" y="54"/>
                      <a:pt x="14" y="51"/>
                      <a:pt x="14" y="4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3" y="54"/>
                      <a:pt x="7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707117" y="2137433"/>
                <a:ext cx="44516" cy="185243"/>
              </a:xfrm>
              <a:custGeom>
                <a:avLst/>
                <a:gdLst>
                  <a:gd name="T0" fmla="*/ 7 w 13"/>
                  <a:gd name="T1" fmla="*/ 54 h 54"/>
                  <a:gd name="T2" fmla="*/ 13 w 13"/>
                  <a:gd name="T3" fmla="*/ 48 h 54"/>
                  <a:gd name="T4" fmla="*/ 13 w 13"/>
                  <a:gd name="T5" fmla="*/ 7 h 54"/>
                  <a:gd name="T6" fmla="*/ 7 w 13"/>
                  <a:gd name="T7" fmla="*/ 0 h 54"/>
                  <a:gd name="T8" fmla="*/ 0 w 13"/>
                  <a:gd name="T9" fmla="*/ 7 h 54"/>
                  <a:gd name="T10" fmla="*/ 0 w 13"/>
                  <a:gd name="T11" fmla="*/ 48 h 54"/>
                  <a:gd name="T12" fmla="*/ 7 w 13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7" y="54"/>
                    </a:moveTo>
                    <a:cubicBezTo>
                      <a:pt x="10" y="54"/>
                      <a:pt x="13" y="51"/>
                      <a:pt x="13" y="4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3" y="54"/>
                      <a:pt x="7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847847" y="2090046"/>
                <a:ext cx="44516" cy="280019"/>
              </a:xfrm>
              <a:custGeom>
                <a:avLst/>
                <a:gdLst>
                  <a:gd name="T0" fmla="*/ 7 w 13"/>
                  <a:gd name="T1" fmla="*/ 82 h 82"/>
                  <a:gd name="T2" fmla="*/ 13 w 13"/>
                  <a:gd name="T3" fmla="*/ 75 h 82"/>
                  <a:gd name="T4" fmla="*/ 13 w 13"/>
                  <a:gd name="T5" fmla="*/ 7 h 82"/>
                  <a:gd name="T6" fmla="*/ 7 w 13"/>
                  <a:gd name="T7" fmla="*/ 0 h 82"/>
                  <a:gd name="T8" fmla="*/ 0 w 13"/>
                  <a:gd name="T9" fmla="*/ 7 h 82"/>
                  <a:gd name="T10" fmla="*/ 0 w 13"/>
                  <a:gd name="T11" fmla="*/ 75 h 82"/>
                  <a:gd name="T12" fmla="*/ 7 w 13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2">
                    <a:moveTo>
                      <a:pt x="7" y="82"/>
                    </a:moveTo>
                    <a:cubicBezTo>
                      <a:pt x="10" y="82"/>
                      <a:pt x="13" y="79"/>
                      <a:pt x="13" y="7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9"/>
                      <a:pt x="3" y="82"/>
                      <a:pt x="7" y="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Title 1"/>
          <p:cNvSpPr txBox="1">
            <a:spLocks/>
          </p:cNvSpPr>
          <p:nvPr userDrawn="1"/>
        </p:nvSpPr>
        <p:spPr>
          <a:xfrm>
            <a:off x="5029200" y="2193494"/>
            <a:ext cx="2590800" cy="7565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>
                <a:solidFill>
                  <a:srgbClr val="FFFFFF"/>
                </a:solidFill>
              </a:rPr>
              <a:t>BREAK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029200" y="2800350"/>
            <a:ext cx="3124200" cy="457200"/>
          </a:xfrm>
        </p:spPr>
        <p:txBody>
          <a:bodyPr>
            <a:noAutofit/>
          </a:bodyPr>
          <a:lstStyle>
            <a:lvl1pPr>
              <a:defRPr sz="1400" b="0" i="0" baseline="0">
                <a:solidFill>
                  <a:schemeClr val="bg1"/>
                </a:solidFill>
              </a:defRPr>
            </a:lvl1pPr>
            <a:lvl2pPr>
              <a:defRPr sz="1400" b="0" i="0" baseline="0">
                <a:solidFill>
                  <a:schemeClr val="bg1"/>
                </a:solidFill>
              </a:defRPr>
            </a:lvl2pPr>
            <a:lvl3pPr>
              <a:defRPr sz="1400" b="0" i="0" baseline="0">
                <a:solidFill>
                  <a:schemeClr val="bg1"/>
                </a:solidFill>
              </a:defRPr>
            </a:lvl3pPr>
            <a:lvl4pPr>
              <a:defRPr sz="1400" b="0" i="0" baseline="0">
                <a:solidFill>
                  <a:schemeClr val="bg1"/>
                </a:solidFill>
              </a:defRPr>
            </a:lvl4pPr>
            <a:lvl5pPr>
              <a:defRPr sz="14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8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29200" y="2193494"/>
            <a:ext cx="2590800" cy="7565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>
                <a:solidFill>
                  <a:srgbClr val="FFFFFF"/>
                </a:solidFill>
              </a:rPr>
              <a:t>LUNCH</a:t>
            </a:r>
            <a:endParaRPr lang="en-US" sz="3200" b="1" spc="10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2432892" y="1485900"/>
            <a:ext cx="2171700" cy="21717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8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 userDrawn="1"/>
        </p:nvGrpSpPr>
        <p:grpSpPr bwMode="auto">
          <a:xfrm>
            <a:off x="2874442" y="2040622"/>
            <a:ext cx="1288601" cy="1062257"/>
            <a:chOff x="-76" y="1346"/>
            <a:chExt cx="1651" cy="1361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76" y="1346"/>
              <a:ext cx="165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74" y="1607"/>
              <a:ext cx="1649" cy="1102"/>
            </a:xfrm>
            <a:custGeom>
              <a:avLst/>
              <a:gdLst>
                <a:gd name="T0" fmla="*/ 656 w 695"/>
                <a:gd name="T1" fmla="*/ 374 h 464"/>
                <a:gd name="T2" fmla="*/ 632 w 695"/>
                <a:gd name="T3" fmla="*/ 374 h 464"/>
                <a:gd name="T4" fmla="*/ 372 w 695"/>
                <a:gd name="T5" fmla="*/ 101 h 464"/>
                <a:gd name="T6" fmla="*/ 372 w 695"/>
                <a:gd name="T7" fmla="*/ 90 h 464"/>
                <a:gd name="T8" fmla="*/ 395 w 695"/>
                <a:gd name="T9" fmla="*/ 49 h 464"/>
                <a:gd name="T10" fmla="*/ 348 w 695"/>
                <a:gd name="T11" fmla="*/ 0 h 464"/>
                <a:gd name="T12" fmla="*/ 347 w 695"/>
                <a:gd name="T13" fmla="*/ 0 h 464"/>
                <a:gd name="T14" fmla="*/ 299 w 695"/>
                <a:gd name="T15" fmla="*/ 49 h 464"/>
                <a:gd name="T16" fmla="*/ 322 w 695"/>
                <a:gd name="T17" fmla="*/ 90 h 464"/>
                <a:gd name="T18" fmla="*/ 322 w 695"/>
                <a:gd name="T19" fmla="*/ 101 h 464"/>
                <a:gd name="T20" fmla="*/ 62 w 695"/>
                <a:gd name="T21" fmla="*/ 374 h 464"/>
                <a:gd name="T22" fmla="*/ 38 w 695"/>
                <a:gd name="T23" fmla="*/ 374 h 464"/>
                <a:gd name="T24" fmla="*/ 0 w 695"/>
                <a:gd name="T25" fmla="*/ 412 h 464"/>
                <a:gd name="T26" fmla="*/ 0 w 695"/>
                <a:gd name="T27" fmla="*/ 426 h 464"/>
                <a:gd name="T28" fmla="*/ 38 w 695"/>
                <a:gd name="T29" fmla="*/ 464 h 464"/>
                <a:gd name="T30" fmla="*/ 656 w 695"/>
                <a:gd name="T31" fmla="*/ 464 h 464"/>
                <a:gd name="T32" fmla="*/ 695 w 695"/>
                <a:gd name="T33" fmla="*/ 426 h 464"/>
                <a:gd name="T34" fmla="*/ 695 w 695"/>
                <a:gd name="T35" fmla="*/ 412 h 464"/>
                <a:gd name="T36" fmla="*/ 656 w 695"/>
                <a:gd name="T37" fmla="*/ 374 h 464"/>
                <a:gd name="T38" fmla="*/ 321 w 695"/>
                <a:gd name="T39" fmla="*/ 49 h 464"/>
                <a:gd name="T40" fmla="*/ 347 w 695"/>
                <a:gd name="T41" fmla="*/ 24 h 464"/>
                <a:gd name="T42" fmla="*/ 348 w 695"/>
                <a:gd name="T43" fmla="*/ 24 h 464"/>
                <a:gd name="T44" fmla="*/ 373 w 695"/>
                <a:gd name="T45" fmla="*/ 49 h 464"/>
                <a:gd name="T46" fmla="*/ 357 w 695"/>
                <a:gd name="T47" fmla="*/ 73 h 464"/>
                <a:gd name="T48" fmla="*/ 350 w 695"/>
                <a:gd name="T49" fmla="*/ 83 h 464"/>
                <a:gd name="T50" fmla="*/ 350 w 695"/>
                <a:gd name="T51" fmla="*/ 100 h 464"/>
                <a:gd name="T52" fmla="*/ 344 w 695"/>
                <a:gd name="T53" fmla="*/ 100 h 464"/>
                <a:gd name="T54" fmla="*/ 344 w 695"/>
                <a:gd name="T55" fmla="*/ 83 h 464"/>
                <a:gd name="T56" fmla="*/ 337 w 695"/>
                <a:gd name="T57" fmla="*/ 73 h 464"/>
                <a:gd name="T58" fmla="*/ 321 w 695"/>
                <a:gd name="T59" fmla="*/ 49 h 464"/>
                <a:gd name="T60" fmla="*/ 671 w 695"/>
                <a:gd name="T61" fmla="*/ 426 h 464"/>
                <a:gd name="T62" fmla="*/ 656 w 695"/>
                <a:gd name="T63" fmla="*/ 442 h 464"/>
                <a:gd name="T64" fmla="*/ 38 w 695"/>
                <a:gd name="T65" fmla="*/ 442 h 464"/>
                <a:gd name="T66" fmla="*/ 23 w 695"/>
                <a:gd name="T67" fmla="*/ 426 h 464"/>
                <a:gd name="T68" fmla="*/ 23 w 695"/>
                <a:gd name="T69" fmla="*/ 412 h 464"/>
                <a:gd name="T70" fmla="*/ 38 w 695"/>
                <a:gd name="T71" fmla="*/ 397 h 464"/>
                <a:gd name="T72" fmla="*/ 57 w 695"/>
                <a:gd name="T73" fmla="*/ 397 h 464"/>
                <a:gd name="T74" fmla="*/ 57 w 695"/>
                <a:gd name="T75" fmla="*/ 397 h 464"/>
                <a:gd name="T76" fmla="*/ 470 w 695"/>
                <a:gd name="T77" fmla="*/ 397 h 464"/>
                <a:gd name="T78" fmla="*/ 482 w 695"/>
                <a:gd name="T79" fmla="*/ 386 h 464"/>
                <a:gd name="T80" fmla="*/ 470 w 695"/>
                <a:gd name="T81" fmla="*/ 374 h 464"/>
                <a:gd name="T82" fmla="*/ 85 w 695"/>
                <a:gd name="T83" fmla="*/ 374 h 464"/>
                <a:gd name="T84" fmla="*/ 345 w 695"/>
                <a:gd name="T85" fmla="*/ 124 h 464"/>
                <a:gd name="T86" fmla="*/ 349 w 695"/>
                <a:gd name="T87" fmla="*/ 124 h 464"/>
                <a:gd name="T88" fmla="*/ 609 w 695"/>
                <a:gd name="T89" fmla="*/ 374 h 464"/>
                <a:gd name="T90" fmla="*/ 544 w 695"/>
                <a:gd name="T91" fmla="*/ 374 h 464"/>
                <a:gd name="T92" fmla="*/ 533 w 695"/>
                <a:gd name="T93" fmla="*/ 386 h 464"/>
                <a:gd name="T94" fmla="*/ 544 w 695"/>
                <a:gd name="T95" fmla="*/ 397 h 464"/>
                <a:gd name="T96" fmla="*/ 633 w 695"/>
                <a:gd name="T97" fmla="*/ 397 h 464"/>
                <a:gd name="T98" fmla="*/ 656 w 695"/>
                <a:gd name="T99" fmla="*/ 397 h 464"/>
                <a:gd name="T100" fmla="*/ 671 w 695"/>
                <a:gd name="T101" fmla="*/ 412 h 464"/>
                <a:gd name="T102" fmla="*/ 671 w 695"/>
                <a:gd name="T103" fmla="*/ 426 h 464"/>
                <a:gd name="T104" fmla="*/ 671 w 695"/>
                <a:gd name="T105" fmla="*/ 426 h 464"/>
                <a:gd name="T106" fmla="*/ 671 w 695"/>
                <a:gd name="T107" fmla="*/ 426 h 464"/>
                <a:gd name="T108" fmla="*/ 671 w 695"/>
                <a:gd name="T109" fmla="*/ 42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5" h="464">
                  <a:moveTo>
                    <a:pt x="656" y="374"/>
                  </a:moveTo>
                  <a:cubicBezTo>
                    <a:pt x="632" y="374"/>
                    <a:pt x="632" y="374"/>
                    <a:pt x="632" y="374"/>
                  </a:cubicBezTo>
                  <a:cubicBezTo>
                    <a:pt x="626" y="230"/>
                    <a:pt x="514" y="114"/>
                    <a:pt x="372" y="101"/>
                  </a:cubicBezTo>
                  <a:cubicBezTo>
                    <a:pt x="372" y="90"/>
                    <a:pt x="372" y="90"/>
                    <a:pt x="372" y="90"/>
                  </a:cubicBezTo>
                  <a:cubicBezTo>
                    <a:pt x="387" y="81"/>
                    <a:pt x="395" y="66"/>
                    <a:pt x="395" y="49"/>
                  </a:cubicBezTo>
                  <a:cubicBezTo>
                    <a:pt x="395" y="23"/>
                    <a:pt x="374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20" y="0"/>
                    <a:pt x="299" y="23"/>
                    <a:pt x="299" y="49"/>
                  </a:cubicBezTo>
                  <a:cubicBezTo>
                    <a:pt x="299" y="66"/>
                    <a:pt x="307" y="81"/>
                    <a:pt x="322" y="90"/>
                  </a:cubicBezTo>
                  <a:cubicBezTo>
                    <a:pt x="322" y="101"/>
                    <a:pt x="322" y="101"/>
                    <a:pt x="322" y="101"/>
                  </a:cubicBezTo>
                  <a:cubicBezTo>
                    <a:pt x="180" y="114"/>
                    <a:pt x="68" y="230"/>
                    <a:pt x="62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17" y="374"/>
                    <a:pt x="0" y="391"/>
                    <a:pt x="0" y="412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47"/>
                    <a:pt x="17" y="464"/>
                    <a:pt x="38" y="464"/>
                  </a:cubicBezTo>
                  <a:cubicBezTo>
                    <a:pt x="656" y="464"/>
                    <a:pt x="656" y="464"/>
                    <a:pt x="656" y="464"/>
                  </a:cubicBezTo>
                  <a:cubicBezTo>
                    <a:pt x="678" y="464"/>
                    <a:pt x="695" y="447"/>
                    <a:pt x="695" y="426"/>
                  </a:cubicBezTo>
                  <a:cubicBezTo>
                    <a:pt x="695" y="412"/>
                    <a:pt x="695" y="412"/>
                    <a:pt x="695" y="412"/>
                  </a:cubicBezTo>
                  <a:cubicBezTo>
                    <a:pt x="695" y="391"/>
                    <a:pt x="678" y="374"/>
                    <a:pt x="656" y="374"/>
                  </a:cubicBezTo>
                  <a:close/>
                  <a:moveTo>
                    <a:pt x="321" y="49"/>
                  </a:moveTo>
                  <a:cubicBezTo>
                    <a:pt x="321" y="35"/>
                    <a:pt x="333" y="24"/>
                    <a:pt x="347" y="24"/>
                  </a:cubicBezTo>
                  <a:cubicBezTo>
                    <a:pt x="348" y="24"/>
                    <a:pt x="348" y="24"/>
                    <a:pt x="348" y="24"/>
                  </a:cubicBezTo>
                  <a:cubicBezTo>
                    <a:pt x="361" y="24"/>
                    <a:pt x="373" y="35"/>
                    <a:pt x="373" y="49"/>
                  </a:cubicBezTo>
                  <a:cubicBezTo>
                    <a:pt x="373" y="59"/>
                    <a:pt x="367" y="68"/>
                    <a:pt x="357" y="73"/>
                  </a:cubicBezTo>
                  <a:cubicBezTo>
                    <a:pt x="352" y="74"/>
                    <a:pt x="350" y="78"/>
                    <a:pt x="350" y="83"/>
                  </a:cubicBezTo>
                  <a:cubicBezTo>
                    <a:pt x="350" y="100"/>
                    <a:pt x="350" y="100"/>
                    <a:pt x="350" y="100"/>
                  </a:cubicBezTo>
                  <a:cubicBezTo>
                    <a:pt x="344" y="100"/>
                    <a:pt x="344" y="100"/>
                    <a:pt x="344" y="100"/>
                  </a:cubicBezTo>
                  <a:cubicBezTo>
                    <a:pt x="344" y="83"/>
                    <a:pt x="344" y="83"/>
                    <a:pt x="344" y="83"/>
                  </a:cubicBezTo>
                  <a:cubicBezTo>
                    <a:pt x="344" y="78"/>
                    <a:pt x="342" y="74"/>
                    <a:pt x="337" y="73"/>
                  </a:cubicBezTo>
                  <a:cubicBezTo>
                    <a:pt x="327" y="68"/>
                    <a:pt x="321" y="59"/>
                    <a:pt x="321" y="49"/>
                  </a:cubicBezTo>
                  <a:close/>
                  <a:moveTo>
                    <a:pt x="671" y="426"/>
                  </a:moveTo>
                  <a:cubicBezTo>
                    <a:pt x="671" y="435"/>
                    <a:pt x="665" y="442"/>
                    <a:pt x="656" y="442"/>
                  </a:cubicBezTo>
                  <a:cubicBezTo>
                    <a:pt x="38" y="442"/>
                    <a:pt x="38" y="442"/>
                    <a:pt x="38" y="442"/>
                  </a:cubicBezTo>
                  <a:cubicBezTo>
                    <a:pt x="29" y="442"/>
                    <a:pt x="23" y="435"/>
                    <a:pt x="23" y="426"/>
                  </a:cubicBezTo>
                  <a:cubicBezTo>
                    <a:pt x="23" y="412"/>
                    <a:pt x="23" y="412"/>
                    <a:pt x="23" y="412"/>
                  </a:cubicBezTo>
                  <a:cubicBezTo>
                    <a:pt x="23" y="404"/>
                    <a:pt x="29" y="397"/>
                    <a:pt x="38" y="397"/>
                  </a:cubicBezTo>
                  <a:cubicBezTo>
                    <a:pt x="57" y="397"/>
                    <a:pt x="57" y="397"/>
                    <a:pt x="57" y="397"/>
                  </a:cubicBezTo>
                  <a:cubicBezTo>
                    <a:pt x="57" y="397"/>
                    <a:pt x="57" y="397"/>
                    <a:pt x="57" y="397"/>
                  </a:cubicBezTo>
                  <a:cubicBezTo>
                    <a:pt x="470" y="397"/>
                    <a:pt x="470" y="397"/>
                    <a:pt x="470" y="397"/>
                  </a:cubicBezTo>
                  <a:cubicBezTo>
                    <a:pt x="476" y="397"/>
                    <a:pt x="482" y="392"/>
                    <a:pt x="482" y="386"/>
                  </a:cubicBezTo>
                  <a:cubicBezTo>
                    <a:pt x="482" y="379"/>
                    <a:pt x="476" y="374"/>
                    <a:pt x="470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91" y="235"/>
                    <a:pt x="206" y="124"/>
                    <a:pt x="345" y="124"/>
                  </a:cubicBezTo>
                  <a:cubicBezTo>
                    <a:pt x="349" y="124"/>
                    <a:pt x="349" y="124"/>
                    <a:pt x="349" y="124"/>
                  </a:cubicBezTo>
                  <a:cubicBezTo>
                    <a:pt x="489" y="124"/>
                    <a:pt x="603" y="235"/>
                    <a:pt x="609" y="374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38" y="374"/>
                    <a:pt x="533" y="379"/>
                    <a:pt x="533" y="386"/>
                  </a:cubicBezTo>
                  <a:cubicBezTo>
                    <a:pt x="533" y="392"/>
                    <a:pt x="538" y="397"/>
                    <a:pt x="544" y="397"/>
                  </a:cubicBezTo>
                  <a:cubicBezTo>
                    <a:pt x="633" y="397"/>
                    <a:pt x="633" y="397"/>
                    <a:pt x="633" y="397"/>
                  </a:cubicBezTo>
                  <a:cubicBezTo>
                    <a:pt x="656" y="397"/>
                    <a:pt x="656" y="397"/>
                    <a:pt x="656" y="397"/>
                  </a:cubicBezTo>
                  <a:cubicBezTo>
                    <a:pt x="665" y="397"/>
                    <a:pt x="671" y="404"/>
                    <a:pt x="671" y="412"/>
                  </a:cubicBezTo>
                  <a:cubicBezTo>
                    <a:pt x="671" y="426"/>
                    <a:pt x="671" y="426"/>
                    <a:pt x="671" y="426"/>
                  </a:cubicBezTo>
                  <a:cubicBezTo>
                    <a:pt x="671" y="426"/>
                    <a:pt x="671" y="426"/>
                    <a:pt x="671" y="426"/>
                  </a:cubicBezTo>
                  <a:close/>
                  <a:moveTo>
                    <a:pt x="671" y="426"/>
                  </a:moveTo>
                  <a:cubicBezTo>
                    <a:pt x="671" y="426"/>
                    <a:pt x="671" y="426"/>
                    <a:pt x="671" y="4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008" y="1341"/>
              <a:ext cx="185" cy="549"/>
            </a:xfrm>
            <a:custGeom>
              <a:avLst/>
              <a:gdLst>
                <a:gd name="T0" fmla="*/ 45 w 78"/>
                <a:gd name="T1" fmla="*/ 227 h 231"/>
                <a:gd name="T2" fmla="*/ 54 w 78"/>
                <a:gd name="T3" fmla="*/ 231 h 231"/>
                <a:gd name="T4" fmla="*/ 60 w 78"/>
                <a:gd name="T5" fmla="*/ 230 h 231"/>
                <a:gd name="T6" fmla="*/ 64 w 78"/>
                <a:gd name="T7" fmla="*/ 214 h 231"/>
                <a:gd name="T8" fmla="*/ 58 w 78"/>
                <a:gd name="T9" fmla="*/ 119 h 231"/>
                <a:gd name="T10" fmla="*/ 66 w 78"/>
                <a:gd name="T11" fmla="*/ 42 h 231"/>
                <a:gd name="T12" fmla="*/ 46 w 78"/>
                <a:gd name="T13" fmla="*/ 6 h 231"/>
                <a:gd name="T14" fmla="*/ 29 w 78"/>
                <a:gd name="T15" fmla="*/ 5 h 231"/>
                <a:gd name="T16" fmla="*/ 28 w 78"/>
                <a:gd name="T17" fmla="*/ 21 h 231"/>
                <a:gd name="T18" fmla="*/ 39 w 78"/>
                <a:gd name="T19" fmla="*/ 105 h 231"/>
                <a:gd name="T20" fmla="*/ 45 w 78"/>
                <a:gd name="T21" fmla="*/ 227 h 231"/>
                <a:gd name="T22" fmla="*/ 45 w 78"/>
                <a:gd name="T23" fmla="*/ 227 h 231"/>
                <a:gd name="T24" fmla="*/ 45 w 78"/>
                <a:gd name="T25" fmla="*/ 2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231">
                  <a:moveTo>
                    <a:pt x="45" y="227"/>
                  </a:moveTo>
                  <a:cubicBezTo>
                    <a:pt x="47" y="230"/>
                    <a:pt x="50" y="231"/>
                    <a:pt x="54" y="231"/>
                  </a:cubicBezTo>
                  <a:cubicBezTo>
                    <a:pt x="56" y="231"/>
                    <a:pt x="59" y="231"/>
                    <a:pt x="60" y="230"/>
                  </a:cubicBezTo>
                  <a:cubicBezTo>
                    <a:pt x="65" y="227"/>
                    <a:pt x="67" y="219"/>
                    <a:pt x="64" y="214"/>
                  </a:cubicBezTo>
                  <a:cubicBezTo>
                    <a:pt x="63" y="213"/>
                    <a:pt x="28" y="158"/>
                    <a:pt x="58" y="119"/>
                  </a:cubicBezTo>
                  <a:cubicBezTo>
                    <a:pt x="75" y="98"/>
                    <a:pt x="78" y="72"/>
                    <a:pt x="66" y="42"/>
                  </a:cubicBezTo>
                  <a:cubicBezTo>
                    <a:pt x="59" y="22"/>
                    <a:pt x="46" y="6"/>
                    <a:pt x="46" y="6"/>
                  </a:cubicBezTo>
                  <a:cubicBezTo>
                    <a:pt x="42" y="0"/>
                    <a:pt x="34" y="0"/>
                    <a:pt x="29" y="5"/>
                  </a:cubicBezTo>
                  <a:cubicBezTo>
                    <a:pt x="25" y="8"/>
                    <a:pt x="23" y="15"/>
                    <a:pt x="28" y="21"/>
                  </a:cubicBezTo>
                  <a:cubicBezTo>
                    <a:pt x="29" y="21"/>
                    <a:pt x="68" y="69"/>
                    <a:pt x="39" y="105"/>
                  </a:cubicBezTo>
                  <a:cubicBezTo>
                    <a:pt x="0" y="156"/>
                    <a:pt x="43" y="224"/>
                    <a:pt x="45" y="22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191" y="1341"/>
              <a:ext cx="185" cy="549"/>
            </a:xfrm>
            <a:custGeom>
              <a:avLst/>
              <a:gdLst>
                <a:gd name="T0" fmla="*/ 45 w 78"/>
                <a:gd name="T1" fmla="*/ 227 h 231"/>
                <a:gd name="T2" fmla="*/ 54 w 78"/>
                <a:gd name="T3" fmla="*/ 231 h 231"/>
                <a:gd name="T4" fmla="*/ 61 w 78"/>
                <a:gd name="T5" fmla="*/ 230 h 231"/>
                <a:gd name="T6" fmla="*/ 64 w 78"/>
                <a:gd name="T7" fmla="*/ 214 h 231"/>
                <a:gd name="T8" fmla="*/ 58 w 78"/>
                <a:gd name="T9" fmla="*/ 119 h 231"/>
                <a:gd name="T10" fmla="*/ 67 w 78"/>
                <a:gd name="T11" fmla="*/ 42 h 231"/>
                <a:gd name="T12" fmla="*/ 46 w 78"/>
                <a:gd name="T13" fmla="*/ 6 h 231"/>
                <a:gd name="T14" fmla="*/ 30 w 78"/>
                <a:gd name="T15" fmla="*/ 5 h 231"/>
                <a:gd name="T16" fmla="*/ 28 w 78"/>
                <a:gd name="T17" fmla="*/ 21 h 231"/>
                <a:gd name="T18" fmla="*/ 40 w 78"/>
                <a:gd name="T19" fmla="*/ 105 h 231"/>
                <a:gd name="T20" fmla="*/ 45 w 78"/>
                <a:gd name="T21" fmla="*/ 227 h 231"/>
                <a:gd name="T22" fmla="*/ 45 w 78"/>
                <a:gd name="T23" fmla="*/ 227 h 231"/>
                <a:gd name="T24" fmla="*/ 45 w 78"/>
                <a:gd name="T25" fmla="*/ 2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231">
                  <a:moveTo>
                    <a:pt x="45" y="227"/>
                  </a:moveTo>
                  <a:cubicBezTo>
                    <a:pt x="47" y="230"/>
                    <a:pt x="51" y="231"/>
                    <a:pt x="54" y="231"/>
                  </a:cubicBezTo>
                  <a:cubicBezTo>
                    <a:pt x="56" y="231"/>
                    <a:pt x="58" y="231"/>
                    <a:pt x="61" y="230"/>
                  </a:cubicBezTo>
                  <a:cubicBezTo>
                    <a:pt x="66" y="227"/>
                    <a:pt x="67" y="219"/>
                    <a:pt x="64" y="214"/>
                  </a:cubicBezTo>
                  <a:cubicBezTo>
                    <a:pt x="64" y="213"/>
                    <a:pt x="29" y="158"/>
                    <a:pt x="58" y="119"/>
                  </a:cubicBezTo>
                  <a:cubicBezTo>
                    <a:pt x="74" y="98"/>
                    <a:pt x="78" y="72"/>
                    <a:pt x="67" y="42"/>
                  </a:cubicBezTo>
                  <a:cubicBezTo>
                    <a:pt x="58" y="22"/>
                    <a:pt x="47" y="6"/>
                    <a:pt x="46" y="6"/>
                  </a:cubicBezTo>
                  <a:cubicBezTo>
                    <a:pt x="41" y="0"/>
                    <a:pt x="34" y="0"/>
                    <a:pt x="30" y="5"/>
                  </a:cubicBezTo>
                  <a:cubicBezTo>
                    <a:pt x="24" y="8"/>
                    <a:pt x="24" y="15"/>
                    <a:pt x="28" y="21"/>
                  </a:cubicBezTo>
                  <a:cubicBezTo>
                    <a:pt x="29" y="21"/>
                    <a:pt x="68" y="69"/>
                    <a:pt x="40" y="105"/>
                  </a:cubicBezTo>
                  <a:cubicBezTo>
                    <a:pt x="0" y="156"/>
                    <a:pt x="42" y="224"/>
                    <a:pt x="45" y="22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5" y="1355"/>
              <a:ext cx="187" cy="547"/>
            </a:xfrm>
            <a:custGeom>
              <a:avLst/>
              <a:gdLst>
                <a:gd name="T0" fmla="*/ 45 w 79"/>
                <a:gd name="T1" fmla="*/ 226 h 230"/>
                <a:gd name="T2" fmla="*/ 55 w 79"/>
                <a:gd name="T3" fmla="*/ 230 h 230"/>
                <a:gd name="T4" fmla="*/ 60 w 79"/>
                <a:gd name="T5" fmla="*/ 229 h 230"/>
                <a:gd name="T6" fmla="*/ 65 w 79"/>
                <a:gd name="T7" fmla="*/ 213 h 230"/>
                <a:gd name="T8" fmla="*/ 58 w 79"/>
                <a:gd name="T9" fmla="*/ 119 h 230"/>
                <a:gd name="T10" fmla="*/ 67 w 79"/>
                <a:gd name="T11" fmla="*/ 41 h 230"/>
                <a:gd name="T12" fmla="*/ 46 w 79"/>
                <a:gd name="T13" fmla="*/ 5 h 230"/>
                <a:gd name="T14" fmla="*/ 29 w 79"/>
                <a:gd name="T15" fmla="*/ 4 h 230"/>
                <a:gd name="T16" fmla="*/ 28 w 79"/>
                <a:gd name="T17" fmla="*/ 20 h 230"/>
                <a:gd name="T18" fmla="*/ 40 w 79"/>
                <a:gd name="T19" fmla="*/ 104 h 230"/>
                <a:gd name="T20" fmla="*/ 45 w 79"/>
                <a:gd name="T21" fmla="*/ 226 h 230"/>
                <a:gd name="T22" fmla="*/ 45 w 79"/>
                <a:gd name="T23" fmla="*/ 226 h 230"/>
                <a:gd name="T24" fmla="*/ 45 w 79"/>
                <a:gd name="T25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230">
                  <a:moveTo>
                    <a:pt x="45" y="226"/>
                  </a:moveTo>
                  <a:cubicBezTo>
                    <a:pt x="48" y="229"/>
                    <a:pt x="51" y="230"/>
                    <a:pt x="55" y="230"/>
                  </a:cubicBezTo>
                  <a:cubicBezTo>
                    <a:pt x="57" y="230"/>
                    <a:pt x="59" y="230"/>
                    <a:pt x="60" y="229"/>
                  </a:cubicBezTo>
                  <a:cubicBezTo>
                    <a:pt x="66" y="226"/>
                    <a:pt x="68" y="219"/>
                    <a:pt x="65" y="213"/>
                  </a:cubicBezTo>
                  <a:cubicBezTo>
                    <a:pt x="64" y="212"/>
                    <a:pt x="28" y="157"/>
                    <a:pt x="58" y="119"/>
                  </a:cubicBezTo>
                  <a:cubicBezTo>
                    <a:pt x="75" y="97"/>
                    <a:pt x="79" y="71"/>
                    <a:pt x="67" y="41"/>
                  </a:cubicBezTo>
                  <a:cubicBezTo>
                    <a:pt x="59" y="21"/>
                    <a:pt x="46" y="5"/>
                    <a:pt x="46" y="5"/>
                  </a:cubicBezTo>
                  <a:cubicBezTo>
                    <a:pt x="42" y="0"/>
                    <a:pt x="35" y="0"/>
                    <a:pt x="29" y="4"/>
                  </a:cubicBezTo>
                  <a:cubicBezTo>
                    <a:pt x="25" y="7"/>
                    <a:pt x="24" y="14"/>
                    <a:pt x="28" y="20"/>
                  </a:cubicBezTo>
                  <a:cubicBezTo>
                    <a:pt x="28" y="20"/>
                    <a:pt x="69" y="69"/>
                    <a:pt x="40" y="104"/>
                  </a:cubicBezTo>
                  <a:cubicBezTo>
                    <a:pt x="0" y="155"/>
                    <a:pt x="43" y="223"/>
                    <a:pt x="45" y="226"/>
                  </a:cubicBezTo>
                  <a:close/>
                  <a:moveTo>
                    <a:pt x="45" y="226"/>
                  </a:moveTo>
                  <a:cubicBezTo>
                    <a:pt x="45" y="226"/>
                    <a:pt x="45" y="226"/>
                    <a:pt x="45" y="2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28" y="1355"/>
              <a:ext cx="185" cy="547"/>
            </a:xfrm>
            <a:custGeom>
              <a:avLst/>
              <a:gdLst>
                <a:gd name="T0" fmla="*/ 45 w 78"/>
                <a:gd name="T1" fmla="*/ 226 h 230"/>
                <a:gd name="T2" fmla="*/ 55 w 78"/>
                <a:gd name="T3" fmla="*/ 230 h 230"/>
                <a:gd name="T4" fmla="*/ 61 w 78"/>
                <a:gd name="T5" fmla="*/ 229 h 230"/>
                <a:gd name="T6" fmla="*/ 64 w 78"/>
                <a:gd name="T7" fmla="*/ 213 h 230"/>
                <a:gd name="T8" fmla="*/ 59 w 78"/>
                <a:gd name="T9" fmla="*/ 119 h 230"/>
                <a:gd name="T10" fmla="*/ 67 w 78"/>
                <a:gd name="T11" fmla="*/ 41 h 230"/>
                <a:gd name="T12" fmla="*/ 46 w 78"/>
                <a:gd name="T13" fmla="*/ 5 h 230"/>
                <a:gd name="T14" fmla="*/ 30 w 78"/>
                <a:gd name="T15" fmla="*/ 4 h 230"/>
                <a:gd name="T16" fmla="*/ 28 w 78"/>
                <a:gd name="T17" fmla="*/ 20 h 230"/>
                <a:gd name="T18" fmla="*/ 41 w 78"/>
                <a:gd name="T19" fmla="*/ 104 h 230"/>
                <a:gd name="T20" fmla="*/ 45 w 78"/>
                <a:gd name="T21" fmla="*/ 226 h 230"/>
                <a:gd name="T22" fmla="*/ 45 w 78"/>
                <a:gd name="T23" fmla="*/ 226 h 230"/>
                <a:gd name="T24" fmla="*/ 45 w 78"/>
                <a:gd name="T25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230">
                  <a:moveTo>
                    <a:pt x="45" y="226"/>
                  </a:moveTo>
                  <a:cubicBezTo>
                    <a:pt x="47" y="229"/>
                    <a:pt x="51" y="230"/>
                    <a:pt x="55" y="230"/>
                  </a:cubicBezTo>
                  <a:cubicBezTo>
                    <a:pt x="57" y="230"/>
                    <a:pt x="59" y="230"/>
                    <a:pt x="61" y="229"/>
                  </a:cubicBezTo>
                  <a:cubicBezTo>
                    <a:pt x="66" y="226"/>
                    <a:pt x="67" y="219"/>
                    <a:pt x="64" y="213"/>
                  </a:cubicBezTo>
                  <a:cubicBezTo>
                    <a:pt x="64" y="212"/>
                    <a:pt x="29" y="157"/>
                    <a:pt x="59" y="119"/>
                  </a:cubicBezTo>
                  <a:cubicBezTo>
                    <a:pt x="75" y="97"/>
                    <a:pt x="78" y="71"/>
                    <a:pt x="67" y="41"/>
                  </a:cubicBezTo>
                  <a:cubicBezTo>
                    <a:pt x="59" y="21"/>
                    <a:pt x="47" y="5"/>
                    <a:pt x="46" y="5"/>
                  </a:cubicBezTo>
                  <a:cubicBezTo>
                    <a:pt x="42" y="0"/>
                    <a:pt x="34" y="0"/>
                    <a:pt x="30" y="4"/>
                  </a:cubicBezTo>
                  <a:cubicBezTo>
                    <a:pt x="25" y="7"/>
                    <a:pt x="25" y="14"/>
                    <a:pt x="28" y="20"/>
                  </a:cubicBezTo>
                  <a:cubicBezTo>
                    <a:pt x="29" y="20"/>
                    <a:pt x="68" y="69"/>
                    <a:pt x="41" y="104"/>
                  </a:cubicBezTo>
                  <a:cubicBezTo>
                    <a:pt x="0" y="155"/>
                    <a:pt x="43" y="223"/>
                    <a:pt x="45" y="226"/>
                  </a:cubicBezTo>
                  <a:close/>
                  <a:moveTo>
                    <a:pt x="45" y="226"/>
                  </a:moveTo>
                  <a:cubicBezTo>
                    <a:pt x="45" y="226"/>
                    <a:pt x="45" y="226"/>
                    <a:pt x="45" y="2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8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029200" y="2800350"/>
            <a:ext cx="3124200" cy="457200"/>
          </a:xfrm>
        </p:spPr>
        <p:txBody>
          <a:bodyPr>
            <a:noAutofit/>
          </a:bodyPr>
          <a:lstStyle>
            <a:lvl1pPr>
              <a:defRPr sz="1400" b="0" i="0" baseline="0">
                <a:solidFill>
                  <a:schemeClr val="bg1"/>
                </a:solidFill>
              </a:defRPr>
            </a:lvl1pPr>
            <a:lvl2pPr>
              <a:defRPr sz="1400" b="0" i="0" baseline="0">
                <a:solidFill>
                  <a:schemeClr val="bg1"/>
                </a:solidFill>
              </a:defRPr>
            </a:lvl2pPr>
            <a:lvl3pPr>
              <a:defRPr sz="1400" b="0" i="0" baseline="0">
                <a:solidFill>
                  <a:schemeClr val="bg1"/>
                </a:solidFill>
              </a:defRPr>
            </a:lvl3pPr>
            <a:lvl4pPr>
              <a:defRPr sz="1400" b="0" i="0" baseline="0">
                <a:solidFill>
                  <a:schemeClr val="bg1"/>
                </a:solidFill>
              </a:defRPr>
            </a:lvl4pPr>
            <a:lvl5pPr>
              <a:defRPr sz="14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8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410400"/>
            <a:ext cx="8509281" cy="45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71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4" r:id="rId2"/>
    <p:sldLayoutId id="2147483785" r:id="rId3"/>
    <p:sldLayoutId id="2147483786" r:id="rId4"/>
    <p:sldLayoutId id="2147483780" r:id="rId5"/>
    <p:sldLayoutId id="2147483733" r:id="rId6"/>
    <p:sldLayoutId id="2147483790" r:id="rId7"/>
    <p:sldLayoutId id="2147483799" r:id="rId8"/>
    <p:sldLayoutId id="2147483800" r:id="rId9"/>
    <p:sldLayoutId id="2147483801" r:id="rId10"/>
    <p:sldLayoutId id="2147483928" r:id="rId11"/>
    <p:sldLayoutId id="2147483931" r:id="rId12"/>
    <p:sldLayoutId id="2147483932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38" userDrawn="1">
          <p15:clr>
            <a:srgbClr val="F26B43"/>
          </p15:clr>
        </p15:guide>
        <p15:guide id="2" pos="5558" userDrawn="1">
          <p15:clr>
            <a:srgbClr val="F26B43"/>
          </p15:clr>
        </p15:guide>
        <p15:guide id="3" orient="horz" pos="942" userDrawn="1">
          <p15:clr>
            <a:srgbClr val="F26B43"/>
          </p15:clr>
        </p15:guide>
        <p15:guide id="4" orient="horz" pos="2983" userDrawn="1">
          <p15:clr>
            <a:srgbClr val="F26B43"/>
          </p15:clr>
        </p15:guide>
        <p15:guide id="5" pos="192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708" userDrawn="1">
          <p15:clr>
            <a:srgbClr val="F26B43"/>
          </p15:clr>
        </p15:guide>
        <p15:guide id="8" orient="horz" pos="3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276225"/>
            <a:ext cx="8509281" cy="533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5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4" r:id="rId3"/>
    <p:sldLayoutId id="2147483813" r:id="rId4"/>
    <p:sldLayoutId id="2147483734" r:id="rId5"/>
    <p:sldLayoutId id="2147483820" r:id="rId6"/>
    <p:sldLayoutId id="2147483831" r:id="rId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38" userDrawn="1">
          <p15:clr>
            <a:srgbClr val="F26B43"/>
          </p15:clr>
        </p15:guide>
        <p15:guide id="2" pos="5558" userDrawn="1">
          <p15:clr>
            <a:srgbClr val="F26B43"/>
          </p15:clr>
        </p15:guide>
        <p15:guide id="3" orient="horz" pos="942" userDrawn="1">
          <p15:clr>
            <a:srgbClr val="F26B43"/>
          </p15:clr>
        </p15:guide>
        <p15:guide id="4" orient="horz" pos="2983" userDrawn="1">
          <p15:clr>
            <a:srgbClr val="F26B43"/>
          </p15:clr>
        </p15:guide>
        <p15:guide id="5" pos="192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708" userDrawn="1">
          <p15:clr>
            <a:srgbClr val="F26B43"/>
          </p15:clr>
        </p15:guide>
        <p15:guide id="8" orient="horz" pos="3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276225"/>
            <a:ext cx="8509281" cy="533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8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85" r:id="rId2"/>
    <p:sldLayoutId id="2147483843" r:id="rId3"/>
    <p:sldLayoutId id="2147483882" r:id="rId4"/>
    <p:sldLayoutId id="2147483847" r:id="rId5"/>
    <p:sldLayoutId id="2147483883" r:id="rId6"/>
    <p:sldLayoutId id="2147483884" r:id="rId7"/>
    <p:sldLayoutId id="2147483848" r:id="rId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orient="horz" pos="1838" userDrawn="1">
          <p15:clr>
            <a:srgbClr val="F26B43"/>
          </p15:clr>
        </p15:guide>
        <p15:guide id="10" pos="5558" userDrawn="1">
          <p15:clr>
            <a:srgbClr val="F26B43"/>
          </p15:clr>
        </p15:guide>
        <p15:guide id="11" orient="horz" pos="942" userDrawn="1">
          <p15:clr>
            <a:srgbClr val="F26B43"/>
          </p15:clr>
        </p15:guide>
        <p15:guide id="12" orient="horz" pos="2983" userDrawn="1">
          <p15:clr>
            <a:srgbClr val="F26B43"/>
          </p15:clr>
        </p15:guide>
        <p15:guide id="13" pos="192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orient="horz" pos="708" userDrawn="1">
          <p15:clr>
            <a:srgbClr val="F26B43"/>
          </p15:clr>
        </p15:guide>
        <p15:guide id="16" orient="horz" pos="3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410400"/>
            <a:ext cx="8509281" cy="45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6" r:id="rId12"/>
    <p:sldLayoutId id="2147483924" r:id="rId13"/>
    <p:sldLayoutId id="2147483927" r:id="rId14"/>
    <p:sldLayoutId id="2147483925" r:id="rId15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38">
          <p15:clr>
            <a:srgbClr val="F26B43"/>
          </p15:clr>
        </p15:guide>
        <p15:guide id="2" pos="5558">
          <p15:clr>
            <a:srgbClr val="F26B43"/>
          </p15:clr>
        </p15:guide>
        <p15:guide id="4" orient="horz" pos="2983">
          <p15:clr>
            <a:srgbClr val="F26B43"/>
          </p15:clr>
        </p15:guide>
        <p15:guide id="5" pos="192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701" userDrawn="1">
          <p15:clr>
            <a:srgbClr val="F26B43"/>
          </p15:clr>
        </p15:guide>
        <p15:guide id="8" orient="horz" pos="372">
          <p15:clr>
            <a:srgbClr val="F26B43"/>
          </p15:clr>
        </p15:guide>
        <p15:guide id="9" orient="horz" pos="9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inkedin.com/company/turner-brasi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179512" y="1563638"/>
            <a:ext cx="8507413" cy="553783"/>
          </a:xfrm>
        </p:spPr>
        <p:txBody>
          <a:bodyPr/>
          <a:lstStyle/>
          <a:p>
            <a:pPr algn="ctr"/>
            <a:r>
              <a:rPr lang="pt-BR" dirty="0" smtClean="0"/>
              <a:t>Treinamento – </a:t>
            </a:r>
            <a:r>
              <a:rPr lang="pt-BR" dirty="0" err="1" smtClean="0"/>
              <a:t>LGPD</a:t>
            </a:r>
            <a:endParaRPr lang="pt-BR" dirty="0"/>
          </a:p>
        </p:txBody>
      </p:sp>
      <p:sp>
        <p:nvSpPr>
          <p:cNvPr id="7" name="TextBox 6" descr="" title=""/>
          <p:cNvSpPr txBox="1"/>
          <p:nvPr/>
        </p:nvSpPr>
        <p:spPr>
          <a:xfrm>
            <a:off x="6444208" y="4928056"/>
            <a:ext cx="5711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</a:t>
            </a:r>
            <a:r>
              <a:rPr lang="pt-BR" sz="800" dirty="0">
                <a:hlinkClick r:id="rId2"/>
              </a:rPr>
              <a:t>https://</a:t>
            </a:r>
            <a:r>
              <a:rPr lang="pt-BR" sz="800" dirty="0" smtClean="0">
                <a:hlinkClick r:id="rId2"/>
              </a:rPr>
              <a:t>www.linkedin.com/company/Empresa-brasil</a:t>
            </a:r>
            <a:r>
              <a:rPr lang="pt-BR" sz="800" dirty="0">
                <a:hlinkClick r:id="rId2"/>
              </a:rPr>
              <a:t>/</a:t>
            </a:r>
            <a:endParaRPr lang="pt-BR" sz="800" dirty="0"/>
          </a:p>
        </p:txBody>
      </p:sp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12" y="2259177"/>
            <a:ext cx="3373839" cy="25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1640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hevron 29" descr="" title=""/>
          <p:cNvSpPr/>
          <p:nvPr/>
        </p:nvSpPr>
        <p:spPr>
          <a:xfrm>
            <a:off x="957160" y="1563638"/>
            <a:ext cx="2080238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6" name="Freeform 465" descr="" title=""/>
          <p:cNvSpPr>
            <a:spLocks noEditPoints="1"/>
          </p:cNvSpPr>
          <p:nvPr/>
        </p:nvSpPr>
        <p:spPr bwMode="auto">
          <a:xfrm>
            <a:off x="1828800" y="1992008"/>
            <a:ext cx="457200" cy="437745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Chevron 37" descr="" title=""/>
          <p:cNvSpPr/>
          <p:nvPr/>
        </p:nvSpPr>
        <p:spPr>
          <a:xfrm>
            <a:off x="2739924" y="156363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42" name="Chevron 41" descr="" title=""/>
          <p:cNvSpPr/>
          <p:nvPr/>
        </p:nvSpPr>
        <p:spPr>
          <a:xfrm>
            <a:off x="4456404" y="156363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46" name="Chevron 45" descr="" title=""/>
          <p:cNvSpPr/>
          <p:nvPr/>
        </p:nvSpPr>
        <p:spPr>
          <a:xfrm>
            <a:off x="6172886" y="156363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7" name="Freeform 176" descr="" title=""/>
          <p:cNvSpPr>
            <a:spLocks noEditPoints="1"/>
          </p:cNvSpPr>
          <p:nvPr/>
        </p:nvSpPr>
        <p:spPr bwMode="auto">
          <a:xfrm>
            <a:off x="7010400" y="1985710"/>
            <a:ext cx="450341" cy="450341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430" descr="" title=""/>
          <p:cNvSpPr>
            <a:spLocks noEditPoints="1"/>
          </p:cNvSpPr>
          <p:nvPr/>
        </p:nvSpPr>
        <p:spPr bwMode="auto">
          <a:xfrm>
            <a:off x="3577655" y="1989469"/>
            <a:ext cx="356187" cy="442823"/>
          </a:xfrm>
          <a:custGeom>
            <a:avLst/>
            <a:gdLst>
              <a:gd name="T0" fmla="*/ 32 w 144"/>
              <a:gd name="T1" fmla="*/ 136 h 176"/>
              <a:gd name="T2" fmla="*/ 48 w 144"/>
              <a:gd name="T3" fmla="*/ 136 h 176"/>
              <a:gd name="T4" fmla="*/ 52 w 144"/>
              <a:gd name="T5" fmla="*/ 96 h 176"/>
              <a:gd name="T6" fmla="*/ 52 w 144"/>
              <a:gd name="T7" fmla="*/ 104 h 176"/>
              <a:gd name="T8" fmla="*/ 52 w 144"/>
              <a:gd name="T9" fmla="*/ 96 h 176"/>
              <a:gd name="T10" fmla="*/ 104 w 144"/>
              <a:gd name="T11" fmla="*/ 132 h 176"/>
              <a:gd name="T12" fmla="*/ 112 w 144"/>
              <a:gd name="T13" fmla="*/ 132 h 176"/>
              <a:gd name="T14" fmla="*/ 112 w 144"/>
              <a:gd name="T15" fmla="*/ 64 h 176"/>
              <a:gd name="T16" fmla="*/ 120 w 144"/>
              <a:gd name="T17" fmla="*/ 24 h 176"/>
              <a:gd name="T18" fmla="*/ 128 w 144"/>
              <a:gd name="T19" fmla="*/ 8 h 176"/>
              <a:gd name="T20" fmla="*/ 24 w 144"/>
              <a:gd name="T21" fmla="*/ 0 h 176"/>
              <a:gd name="T22" fmla="*/ 16 w 144"/>
              <a:gd name="T23" fmla="*/ 16 h 176"/>
              <a:gd name="T24" fmla="*/ 32 w 144"/>
              <a:gd name="T25" fmla="*/ 24 h 176"/>
              <a:gd name="T26" fmla="*/ 0 w 144"/>
              <a:gd name="T27" fmla="*/ 124 h 176"/>
              <a:gd name="T28" fmla="*/ 122 w 144"/>
              <a:gd name="T29" fmla="*/ 176 h 176"/>
              <a:gd name="T30" fmla="*/ 112 w 144"/>
              <a:gd name="T31" fmla="*/ 64 h 176"/>
              <a:gd name="T32" fmla="*/ 120 w 144"/>
              <a:gd name="T33" fmla="*/ 8 h 176"/>
              <a:gd name="T34" fmla="*/ 24 w 144"/>
              <a:gd name="T35" fmla="*/ 16 h 176"/>
              <a:gd name="T36" fmla="*/ 104 w 144"/>
              <a:gd name="T37" fmla="*/ 24 h 176"/>
              <a:gd name="T38" fmla="*/ 74 w 144"/>
              <a:gd name="T39" fmla="*/ 43 h 176"/>
              <a:gd name="T40" fmla="*/ 40 w 144"/>
              <a:gd name="T41" fmla="*/ 24 h 176"/>
              <a:gd name="T42" fmla="*/ 118 w 144"/>
              <a:gd name="T43" fmla="*/ 168 h 176"/>
              <a:gd name="T44" fmla="*/ 8 w 144"/>
              <a:gd name="T45" fmla="*/ 124 h 176"/>
              <a:gd name="T46" fmla="*/ 40 w 144"/>
              <a:gd name="T47" fmla="*/ 64 h 176"/>
              <a:gd name="T48" fmla="*/ 57 w 144"/>
              <a:gd name="T49" fmla="*/ 56 h 176"/>
              <a:gd name="T50" fmla="*/ 104 w 144"/>
              <a:gd name="T51" fmla="*/ 43 h 176"/>
              <a:gd name="T52" fmla="*/ 108 w 144"/>
              <a:gd name="T53" fmla="*/ 71 h 176"/>
              <a:gd name="T54" fmla="*/ 118 w 144"/>
              <a:gd name="T55" fmla="*/ 168 h 176"/>
              <a:gd name="T56" fmla="*/ 72 w 144"/>
              <a:gd name="T57" fmla="*/ 84 h 176"/>
              <a:gd name="T58" fmla="*/ 96 w 144"/>
              <a:gd name="T59" fmla="*/ 84 h 176"/>
              <a:gd name="T60" fmla="*/ 84 w 144"/>
              <a:gd name="T61" fmla="*/ 88 h 176"/>
              <a:gd name="T62" fmla="*/ 84 w 144"/>
              <a:gd name="T63" fmla="*/ 80 h 176"/>
              <a:gd name="T64" fmla="*/ 84 w 144"/>
              <a:gd name="T65" fmla="*/ 88 h 176"/>
              <a:gd name="T66" fmla="*/ 64 w 144"/>
              <a:gd name="T67" fmla="*/ 120 h 176"/>
              <a:gd name="T68" fmla="*/ 80 w 144"/>
              <a:gd name="T69" fmla="*/ 120 h 176"/>
              <a:gd name="T70" fmla="*/ 84 w 144"/>
              <a:gd name="T71" fmla="*/ 144 h 176"/>
              <a:gd name="T72" fmla="*/ 84 w 144"/>
              <a:gd name="T73" fmla="*/ 152 h 176"/>
              <a:gd name="T74" fmla="*/ 84 w 144"/>
              <a:gd name="T7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40" y="128"/>
                </a:moveTo>
                <a:cubicBezTo>
                  <a:pt x="36" y="128"/>
                  <a:pt x="32" y="132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44" y="144"/>
                  <a:pt x="48" y="140"/>
                  <a:pt x="48" y="136"/>
                </a:cubicBezTo>
                <a:cubicBezTo>
                  <a:pt x="48" y="132"/>
                  <a:pt x="44" y="128"/>
                  <a:pt x="40" y="128"/>
                </a:cubicBezTo>
                <a:moveTo>
                  <a:pt x="52" y="96"/>
                </a:move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cubicBezTo>
                  <a:pt x="54" y="104"/>
                  <a:pt x="56" y="102"/>
                  <a:pt x="56" y="100"/>
                </a:cubicBezTo>
                <a:cubicBezTo>
                  <a:pt x="56" y="98"/>
                  <a:pt x="54" y="96"/>
                  <a:pt x="52" y="96"/>
                </a:cubicBezTo>
                <a:moveTo>
                  <a:pt x="108" y="128"/>
                </a:moveTo>
                <a:cubicBezTo>
                  <a:pt x="106" y="128"/>
                  <a:pt x="104" y="130"/>
                  <a:pt x="104" y="132"/>
                </a:cubicBezTo>
                <a:cubicBezTo>
                  <a:pt x="104" y="134"/>
                  <a:pt x="106" y="136"/>
                  <a:pt x="108" y="136"/>
                </a:cubicBezTo>
                <a:cubicBezTo>
                  <a:pt x="110" y="136"/>
                  <a:pt x="112" y="134"/>
                  <a:pt x="112" y="132"/>
                </a:cubicBezTo>
                <a:cubicBezTo>
                  <a:pt x="112" y="130"/>
                  <a:pt x="110" y="128"/>
                  <a:pt x="108" y="128"/>
                </a:cubicBezTo>
                <a:moveTo>
                  <a:pt x="112" y="64"/>
                </a:moveTo>
                <a:cubicBezTo>
                  <a:pt x="112" y="24"/>
                  <a:pt x="112" y="24"/>
                  <a:pt x="112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20" y="24"/>
                  <a:pt x="24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64"/>
                  <a:pt x="32" y="64"/>
                  <a:pt x="32" y="64"/>
                </a:cubicBezTo>
                <a:cubicBezTo>
                  <a:pt x="13" y="77"/>
                  <a:pt x="0" y="99"/>
                  <a:pt x="0" y="124"/>
                </a:cubicBezTo>
                <a:cubicBezTo>
                  <a:pt x="0" y="144"/>
                  <a:pt x="9" y="163"/>
                  <a:pt x="22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5" y="163"/>
                  <a:pt x="144" y="144"/>
                  <a:pt x="144" y="124"/>
                </a:cubicBezTo>
                <a:cubicBezTo>
                  <a:pt x="144" y="99"/>
                  <a:pt x="131" y="77"/>
                  <a:pt x="112" y="64"/>
                </a:cubicBezTo>
                <a:moveTo>
                  <a:pt x="24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24" y="16"/>
                  <a:pt x="24" y="16"/>
                  <a:pt x="24" y="16"/>
                </a:cubicBezTo>
                <a:lnTo>
                  <a:pt x="24" y="8"/>
                </a:lnTo>
                <a:close/>
                <a:moveTo>
                  <a:pt x="104" y="24"/>
                </a:moveTo>
                <a:cubicBezTo>
                  <a:pt x="104" y="35"/>
                  <a:pt x="104" y="35"/>
                  <a:pt x="104" y="35"/>
                </a:cubicBezTo>
                <a:cubicBezTo>
                  <a:pt x="96" y="35"/>
                  <a:pt x="86" y="37"/>
                  <a:pt x="74" y="43"/>
                </a:cubicBezTo>
                <a:cubicBezTo>
                  <a:pt x="61" y="51"/>
                  <a:pt x="49" y="49"/>
                  <a:pt x="40" y="45"/>
                </a:cubicBezTo>
                <a:cubicBezTo>
                  <a:pt x="40" y="24"/>
                  <a:pt x="40" y="24"/>
                  <a:pt x="40" y="24"/>
                </a:cubicBezTo>
                <a:lnTo>
                  <a:pt x="104" y="24"/>
                </a:lnTo>
                <a:close/>
                <a:moveTo>
                  <a:pt x="118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14" y="156"/>
                  <a:pt x="8" y="141"/>
                  <a:pt x="8" y="124"/>
                </a:cubicBezTo>
                <a:cubicBezTo>
                  <a:pt x="8" y="103"/>
                  <a:pt x="19" y="83"/>
                  <a:pt x="36" y="71"/>
                </a:cubicBezTo>
                <a:cubicBezTo>
                  <a:pt x="39" y="69"/>
                  <a:pt x="40" y="67"/>
                  <a:pt x="40" y="64"/>
                </a:cubicBezTo>
                <a:cubicBezTo>
                  <a:pt x="40" y="53"/>
                  <a:pt x="40" y="53"/>
                  <a:pt x="40" y="53"/>
                </a:cubicBezTo>
                <a:cubicBezTo>
                  <a:pt x="45" y="55"/>
                  <a:pt x="50" y="56"/>
                  <a:pt x="57" y="56"/>
                </a:cubicBezTo>
                <a:cubicBezTo>
                  <a:pt x="63" y="56"/>
                  <a:pt x="71" y="55"/>
                  <a:pt x="78" y="50"/>
                </a:cubicBezTo>
                <a:cubicBezTo>
                  <a:pt x="88" y="45"/>
                  <a:pt x="97" y="43"/>
                  <a:pt x="104" y="43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7"/>
                  <a:pt x="105" y="69"/>
                  <a:pt x="108" y="71"/>
                </a:cubicBezTo>
                <a:cubicBezTo>
                  <a:pt x="125" y="83"/>
                  <a:pt x="136" y="103"/>
                  <a:pt x="136" y="124"/>
                </a:cubicBezTo>
                <a:cubicBezTo>
                  <a:pt x="136" y="141"/>
                  <a:pt x="130" y="156"/>
                  <a:pt x="118" y="168"/>
                </a:cubicBezTo>
                <a:moveTo>
                  <a:pt x="84" y="72"/>
                </a:move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7"/>
                  <a:pt x="91" y="72"/>
                  <a:pt x="84" y="72"/>
                </a:cubicBezTo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moveTo>
                  <a:pt x="72" y="112"/>
                </a:moveTo>
                <a:cubicBezTo>
                  <a:pt x="68" y="112"/>
                  <a:pt x="64" y="116"/>
                  <a:pt x="64" y="120"/>
                </a:cubicBezTo>
                <a:cubicBezTo>
                  <a:pt x="64" y="124"/>
                  <a:pt x="68" y="128"/>
                  <a:pt x="72" y="128"/>
                </a:cubicBezTo>
                <a:cubicBezTo>
                  <a:pt x="76" y="128"/>
                  <a:pt x="80" y="124"/>
                  <a:pt x="80" y="120"/>
                </a:cubicBezTo>
                <a:cubicBezTo>
                  <a:pt x="80" y="116"/>
                  <a:pt x="76" y="112"/>
                  <a:pt x="72" y="112"/>
                </a:cubicBezTo>
                <a:moveTo>
                  <a:pt x="84" y="144"/>
                </a:moveTo>
                <a:cubicBezTo>
                  <a:pt x="82" y="144"/>
                  <a:pt x="80" y="146"/>
                  <a:pt x="80" y="148"/>
                </a:cubicBezTo>
                <a:cubicBezTo>
                  <a:pt x="80" y="150"/>
                  <a:pt x="82" y="152"/>
                  <a:pt x="84" y="152"/>
                </a:cubicBezTo>
                <a:cubicBezTo>
                  <a:pt x="86" y="152"/>
                  <a:pt x="88" y="150"/>
                  <a:pt x="88" y="148"/>
                </a:cubicBezTo>
                <a:cubicBezTo>
                  <a:pt x="88" y="146"/>
                  <a:pt x="86" y="144"/>
                  <a:pt x="84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39" descr="" title=""/>
          <p:cNvSpPr>
            <a:spLocks noEditPoints="1"/>
          </p:cNvSpPr>
          <p:nvPr/>
        </p:nvSpPr>
        <p:spPr bwMode="auto">
          <a:xfrm>
            <a:off x="5306845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graphicFrame>
        <p:nvGraphicFramePr>
          <p:cNvPr id="23" name="Table 22" descr="" title=""/>
          <p:cNvGraphicFramePr>
            <a:graphicFrameLocks noGrp="1"/>
          </p:cNvGraphicFramePr>
          <p:nvPr>
            <p:extLst/>
          </p:nvPr>
        </p:nvGraphicFramePr>
        <p:xfrm>
          <a:off x="971600" y="2910840"/>
          <a:ext cx="7148959" cy="15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341">
                  <a:extLst>
                    <a:ext uri="{9D8B030D-6E8A-4147-A177-3AD203B41FA5}">
                      <a16:colId xmlns:a16="http://schemas.microsoft.com/office/drawing/2014/main" val="2150585975"/>
                    </a:ext>
                  </a:extLst>
                </a:gridCol>
                <a:gridCol w="202760">
                  <a:extLst>
                    <a:ext uri="{9D8B030D-6E8A-4147-A177-3AD203B41FA5}">
                      <a16:colId xmlns:a16="http://schemas.microsoft.com/office/drawing/2014/main" val="1415586301"/>
                    </a:ext>
                  </a:extLst>
                </a:gridCol>
                <a:gridCol w="1642142">
                  <a:extLst>
                    <a:ext uri="{9D8B030D-6E8A-4147-A177-3AD203B41FA5}">
                      <a16:colId xmlns:a16="http://schemas.microsoft.com/office/drawing/2014/main" val="2364338141"/>
                    </a:ext>
                  </a:extLst>
                </a:gridCol>
                <a:gridCol w="179117">
                  <a:extLst>
                    <a:ext uri="{9D8B030D-6E8A-4147-A177-3AD203B41FA5}">
                      <a16:colId xmlns:a16="http://schemas.microsoft.com/office/drawing/2014/main" val="3252379475"/>
                    </a:ext>
                  </a:extLst>
                </a:gridCol>
                <a:gridCol w="1400329">
                  <a:extLst>
                    <a:ext uri="{9D8B030D-6E8A-4147-A177-3AD203B41FA5}">
                      <a16:colId xmlns:a16="http://schemas.microsoft.com/office/drawing/2014/main" val="1831744909"/>
                    </a:ext>
                  </a:extLst>
                </a:gridCol>
                <a:gridCol w="163887">
                  <a:extLst>
                    <a:ext uri="{9D8B030D-6E8A-4147-A177-3AD203B41FA5}">
                      <a16:colId xmlns:a16="http://schemas.microsoft.com/office/drawing/2014/main" val="3876101221"/>
                    </a:ext>
                  </a:extLst>
                </a:gridCol>
                <a:gridCol w="1964383">
                  <a:extLst>
                    <a:ext uri="{9D8B030D-6E8A-4147-A177-3AD203B41FA5}">
                      <a16:colId xmlns:a16="http://schemas.microsoft.com/office/drawing/2014/main" val="876015349"/>
                    </a:ext>
                  </a:extLst>
                </a:gridCol>
              </a:tblGrid>
              <a:tr h="45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Workshop</a:t>
                      </a:r>
                      <a:endParaRPr lang="ru-RU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Questionários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Entrevistas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Recomendações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97219"/>
                  </a:ext>
                </a:extLst>
              </a:tr>
              <a:tr h="9054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Workshop com o time de projeto para esclarecer o escopo do Projeto</a:t>
                      </a:r>
                    </a:p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Resposta pelos times a questionário com descrição das atividades de tratamento</a:t>
                      </a:r>
                    </a:p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Realização de entrevistas com líderes dos times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Elaboração de relatório de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 recomendações</a:t>
                      </a:r>
                      <a:endParaRPr lang="pt-BR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79120"/>
                  </a:ext>
                </a:extLst>
              </a:tr>
            </a:tbl>
          </a:graphicData>
        </a:graphic>
      </p:graphicFrame>
      <p:sp>
        <p:nvSpPr>
          <p:cNvPr id="14" name="Title 3" descr="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a </a:t>
            </a:r>
            <a:r>
              <a:rPr lang="pt-BR" dirty="0" err="1" smtClean="0"/>
              <a:t>Samsonite</a:t>
            </a:r>
            <a:r>
              <a:rPr lang="pt-BR" dirty="0" smtClean="0"/>
              <a:t> </a:t>
            </a:r>
            <a:r>
              <a:rPr lang="pt-BR" dirty="0" smtClean="0"/>
              <a:t>fez para se adequar à </a:t>
            </a:r>
            <a:r>
              <a:rPr lang="pt-BR" dirty="0" err="1" smtClean="0"/>
              <a:t>LGPD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570298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hevron 29" descr="" title=""/>
          <p:cNvSpPr/>
          <p:nvPr/>
        </p:nvSpPr>
        <p:spPr>
          <a:xfrm>
            <a:off x="957160" y="1563638"/>
            <a:ext cx="2080238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6" name="Freeform 465" descr="" title=""/>
          <p:cNvSpPr>
            <a:spLocks noEditPoints="1"/>
          </p:cNvSpPr>
          <p:nvPr/>
        </p:nvSpPr>
        <p:spPr bwMode="auto">
          <a:xfrm>
            <a:off x="1828800" y="1992008"/>
            <a:ext cx="457200" cy="437745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Chevron 37" descr="" title=""/>
          <p:cNvSpPr/>
          <p:nvPr/>
        </p:nvSpPr>
        <p:spPr>
          <a:xfrm>
            <a:off x="2739924" y="156363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42" name="Chevron 41" descr="" title=""/>
          <p:cNvSpPr/>
          <p:nvPr/>
        </p:nvSpPr>
        <p:spPr>
          <a:xfrm>
            <a:off x="4456404" y="156363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46" name="Chevron 45" descr="" title=""/>
          <p:cNvSpPr/>
          <p:nvPr/>
        </p:nvSpPr>
        <p:spPr>
          <a:xfrm>
            <a:off x="6172886" y="156363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7" name="Freeform 176" descr="" title=""/>
          <p:cNvSpPr>
            <a:spLocks noEditPoints="1"/>
          </p:cNvSpPr>
          <p:nvPr/>
        </p:nvSpPr>
        <p:spPr bwMode="auto">
          <a:xfrm>
            <a:off x="7010400" y="1985710"/>
            <a:ext cx="450341" cy="450341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430" descr="" title=""/>
          <p:cNvSpPr>
            <a:spLocks noEditPoints="1"/>
          </p:cNvSpPr>
          <p:nvPr/>
        </p:nvSpPr>
        <p:spPr bwMode="auto">
          <a:xfrm>
            <a:off x="3577655" y="1989469"/>
            <a:ext cx="356187" cy="442823"/>
          </a:xfrm>
          <a:custGeom>
            <a:avLst/>
            <a:gdLst>
              <a:gd name="T0" fmla="*/ 32 w 144"/>
              <a:gd name="T1" fmla="*/ 136 h 176"/>
              <a:gd name="T2" fmla="*/ 48 w 144"/>
              <a:gd name="T3" fmla="*/ 136 h 176"/>
              <a:gd name="T4" fmla="*/ 52 w 144"/>
              <a:gd name="T5" fmla="*/ 96 h 176"/>
              <a:gd name="T6" fmla="*/ 52 w 144"/>
              <a:gd name="T7" fmla="*/ 104 h 176"/>
              <a:gd name="T8" fmla="*/ 52 w 144"/>
              <a:gd name="T9" fmla="*/ 96 h 176"/>
              <a:gd name="T10" fmla="*/ 104 w 144"/>
              <a:gd name="T11" fmla="*/ 132 h 176"/>
              <a:gd name="T12" fmla="*/ 112 w 144"/>
              <a:gd name="T13" fmla="*/ 132 h 176"/>
              <a:gd name="T14" fmla="*/ 112 w 144"/>
              <a:gd name="T15" fmla="*/ 64 h 176"/>
              <a:gd name="T16" fmla="*/ 120 w 144"/>
              <a:gd name="T17" fmla="*/ 24 h 176"/>
              <a:gd name="T18" fmla="*/ 128 w 144"/>
              <a:gd name="T19" fmla="*/ 8 h 176"/>
              <a:gd name="T20" fmla="*/ 24 w 144"/>
              <a:gd name="T21" fmla="*/ 0 h 176"/>
              <a:gd name="T22" fmla="*/ 16 w 144"/>
              <a:gd name="T23" fmla="*/ 16 h 176"/>
              <a:gd name="T24" fmla="*/ 32 w 144"/>
              <a:gd name="T25" fmla="*/ 24 h 176"/>
              <a:gd name="T26" fmla="*/ 0 w 144"/>
              <a:gd name="T27" fmla="*/ 124 h 176"/>
              <a:gd name="T28" fmla="*/ 122 w 144"/>
              <a:gd name="T29" fmla="*/ 176 h 176"/>
              <a:gd name="T30" fmla="*/ 112 w 144"/>
              <a:gd name="T31" fmla="*/ 64 h 176"/>
              <a:gd name="T32" fmla="*/ 120 w 144"/>
              <a:gd name="T33" fmla="*/ 8 h 176"/>
              <a:gd name="T34" fmla="*/ 24 w 144"/>
              <a:gd name="T35" fmla="*/ 16 h 176"/>
              <a:gd name="T36" fmla="*/ 104 w 144"/>
              <a:gd name="T37" fmla="*/ 24 h 176"/>
              <a:gd name="T38" fmla="*/ 74 w 144"/>
              <a:gd name="T39" fmla="*/ 43 h 176"/>
              <a:gd name="T40" fmla="*/ 40 w 144"/>
              <a:gd name="T41" fmla="*/ 24 h 176"/>
              <a:gd name="T42" fmla="*/ 118 w 144"/>
              <a:gd name="T43" fmla="*/ 168 h 176"/>
              <a:gd name="T44" fmla="*/ 8 w 144"/>
              <a:gd name="T45" fmla="*/ 124 h 176"/>
              <a:gd name="T46" fmla="*/ 40 w 144"/>
              <a:gd name="T47" fmla="*/ 64 h 176"/>
              <a:gd name="T48" fmla="*/ 57 w 144"/>
              <a:gd name="T49" fmla="*/ 56 h 176"/>
              <a:gd name="T50" fmla="*/ 104 w 144"/>
              <a:gd name="T51" fmla="*/ 43 h 176"/>
              <a:gd name="T52" fmla="*/ 108 w 144"/>
              <a:gd name="T53" fmla="*/ 71 h 176"/>
              <a:gd name="T54" fmla="*/ 118 w 144"/>
              <a:gd name="T55" fmla="*/ 168 h 176"/>
              <a:gd name="T56" fmla="*/ 72 w 144"/>
              <a:gd name="T57" fmla="*/ 84 h 176"/>
              <a:gd name="T58" fmla="*/ 96 w 144"/>
              <a:gd name="T59" fmla="*/ 84 h 176"/>
              <a:gd name="T60" fmla="*/ 84 w 144"/>
              <a:gd name="T61" fmla="*/ 88 h 176"/>
              <a:gd name="T62" fmla="*/ 84 w 144"/>
              <a:gd name="T63" fmla="*/ 80 h 176"/>
              <a:gd name="T64" fmla="*/ 84 w 144"/>
              <a:gd name="T65" fmla="*/ 88 h 176"/>
              <a:gd name="T66" fmla="*/ 64 w 144"/>
              <a:gd name="T67" fmla="*/ 120 h 176"/>
              <a:gd name="T68" fmla="*/ 80 w 144"/>
              <a:gd name="T69" fmla="*/ 120 h 176"/>
              <a:gd name="T70" fmla="*/ 84 w 144"/>
              <a:gd name="T71" fmla="*/ 144 h 176"/>
              <a:gd name="T72" fmla="*/ 84 w 144"/>
              <a:gd name="T73" fmla="*/ 152 h 176"/>
              <a:gd name="T74" fmla="*/ 84 w 144"/>
              <a:gd name="T7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40" y="128"/>
                </a:moveTo>
                <a:cubicBezTo>
                  <a:pt x="36" y="128"/>
                  <a:pt x="32" y="132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44" y="144"/>
                  <a:pt x="48" y="140"/>
                  <a:pt x="48" y="136"/>
                </a:cubicBezTo>
                <a:cubicBezTo>
                  <a:pt x="48" y="132"/>
                  <a:pt x="44" y="128"/>
                  <a:pt x="40" y="128"/>
                </a:cubicBezTo>
                <a:moveTo>
                  <a:pt x="52" y="96"/>
                </a:move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cubicBezTo>
                  <a:pt x="54" y="104"/>
                  <a:pt x="56" y="102"/>
                  <a:pt x="56" y="100"/>
                </a:cubicBezTo>
                <a:cubicBezTo>
                  <a:pt x="56" y="98"/>
                  <a:pt x="54" y="96"/>
                  <a:pt x="52" y="96"/>
                </a:cubicBezTo>
                <a:moveTo>
                  <a:pt x="108" y="128"/>
                </a:moveTo>
                <a:cubicBezTo>
                  <a:pt x="106" y="128"/>
                  <a:pt x="104" y="130"/>
                  <a:pt x="104" y="132"/>
                </a:cubicBezTo>
                <a:cubicBezTo>
                  <a:pt x="104" y="134"/>
                  <a:pt x="106" y="136"/>
                  <a:pt x="108" y="136"/>
                </a:cubicBezTo>
                <a:cubicBezTo>
                  <a:pt x="110" y="136"/>
                  <a:pt x="112" y="134"/>
                  <a:pt x="112" y="132"/>
                </a:cubicBezTo>
                <a:cubicBezTo>
                  <a:pt x="112" y="130"/>
                  <a:pt x="110" y="128"/>
                  <a:pt x="108" y="128"/>
                </a:cubicBezTo>
                <a:moveTo>
                  <a:pt x="112" y="64"/>
                </a:moveTo>
                <a:cubicBezTo>
                  <a:pt x="112" y="24"/>
                  <a:pt x="112" y="24"/>
                  <a:pt x="112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20" y="24"/>
                  <a:pt x="24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64"/>
                  <a:pt x="32" y="64"/>
                  <a:pt x="32" y="64"/>
                </a:cubicBezTo>
                <a:cubicBezTo>
                  <a:pt x="13" y="77"/>
                  <a:pt x="0" y="99"/>
                  <a:pt x="0" y="124"/>
                </a:cubicBezTo>
                <a:cubicBezTo>
                  <a:pt x="0" y="144"/>
                  <a:pt x="9" y="163"/>
                  <a:pt x="22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5" y="163"/>
                  <a:pt x="144" y="144"/>
                  <a:pt x="144" y="124"/>
                </a:cubicBezTo>
                <a:cubicBezTo>
                  <a:pt x="144" y="99"/>
                  <a:pt x="131" y="77"/>
                  <a:pt x="112" y="64"/>
                </a:cubicBezTo>
                <a:moveTo>
                  <a:pt x="24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24" y="16"/>
                  <a:pt x="24" y="16"/>
                  <a:pt x="24" y="16"/>
                </a:cubicBezTo>
                <a:lnTo>
                  <a:pt x="24" y="8"/>
                </a:lnTo>
                <a:close/>
                <a:moveTo>
                  <a:pt x="104" y="24"/>
                </a:moveTo>
                <a:cubicBezTo>
                  <a:pt x="104" y="35"/>
                  <a:pt x="104" y="35"/>
                  <a:pt x="104" y="35"/>
                </a:cubicBezTo>
                <a:cubicBezTo>
                  <a:pt x="96" y="35"/>
                  <a:pt x="86" y="37"/>
                  <a:pt x="74" y="43"/>
                </a:cubicBezTo>
                <a:cubicBezTo>
                  <a:pt x="61" y="51"/>
                  <a:pt x="49" y="49"/>
                  <a:pt x="40" y="45"/>
                </a:cubicBezTo>
                <a:cubicBezTo>
                  <a:pt x="40" y="24"/>
                  <a:pt x="40" y="24"/>
                  <a:pt x="40" y="24"/>
                </a:cubicBezTo>
                <a:lnTo>
                  <a:pt x="104" y="24"/>
                </a:lnTo>
                <a:close/>
                <a:moveTo>
                  <a:pt x="118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14" y="156"/>
                  <a:pt x="8" y="141"/>
                  <a:pt x="8" y="124"/>
                </a:cubicBezTo>
                <a:cubicBezTo>
                  <a:pt x="8" y="103"/>
                  <a:pt x="19" y="83"/>
                  <a:pt x="36" y="71"/>
                </a:cubicBezTo>
                <a:cubicBezTo>
                  <a:pt x="39" y="69"/>
                  <a:pt x="40" y="67"/>
                  <a:pt x="40" y="64"/>
                </a:cubicBezTo>
                <a:cubicBezTo>
                  <a:pt x="40" y="53"/>
                  <a:pt x="40" y="53"/>
                  <a:pt x="40" y="53"/>
                </a:cubicBezTo>
                <a:cubicBezTo>
                  <a:pt x="45" y="55"/>
                  <a:pt x="50" y="56"/>
                  <a:pt x="57" y="56"/>
                </a:cubicBezTo>
                <a:cubicBezTo>
                  <a:pt x="63" y="56"/>
                  <a:pt x="71" y="55"/>
                  <a:pt x="78" y="50"/>
                </a:cubicBezTo>
                <a:cubicBezTo>
                  <a:pt x="88" y="45"/>
                  <a:pt x="97" y="43"/>
                  <a:pt x="104" y="43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7"/>
                  <a:pt x="105" y="69"/>
                  <a:pt x="108" y="71"/>
                </a:cubicBezTo>
                <a:cubicBezTo>
                  <a:pt x="125" y="83"/>
                  <a:pt x="136" y="103"/>
                  <a:pt x="136" y="124"/>
                </a:cubicBezTo>
                <a:cubicBezTo>
                  <a:pt x="136" y="141"/>
                  <a:pt x="130" y="156"/>
                  <a:pt x="118" y="168"/>
                </a:cubicBezTo>
                <a:moveTo>
                  <a:pt x="84" y="72"/>
                </a:move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7"/>
                  <a:pt x="91" y="72"/>
                  <a:pt x="84" y="72"/>
                </a:cubicBezTo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moveTo>
                  <a:pt x="72" y="112"/>
                </a:moveTo>
                <a:cubicBezTo>
                  <a:pt x="68" y="112"/>
                  <a:pt x="64" y="116"/>
                  <a:pt x="64" y="120"/>
                </a:cubicBezTo>
                <a:cubicBezTo>
                  <a:pt x="64" y="124"/>
                  <a:pt x="68" y="128"/>
                  <a:pt x="72" y="128"/>
                </a:cubicBezTo>
                <a:cubicBezTo>
                  <a:pt x="76" y="128"/>
                  <a:pt x="80" y="124"/>
                  <a:pt x="80" y="120"/>
                </a:cubicBezTo>
                <a:cubicBezTo>
                  <a:pt x="80" y="116"/>
                  <a:pt x="76" y="112"/>
                  <a:pt x="72" y="112"/>
                </a:cubicBezTo>
                <a:moveTo>
                  <a:pt x="84" y="144"/>
                </a:moveTo>
                <a:cubicBezTo>
                  <a:pt x="82" y="144"/>
                  <a:pt x="80" y="146"/>
                  <a:pt x="80" y="148"/>
                </a:cubicBezTo>
                <a:cubicBezTo>
                  <a:pt x="80" y="150"/>
                  <a:pt x="82" y="152"/>
                  <a:pt x="84" y="152"/>
                </a:cubicBezTo>
                <a:cubicBezTo>
                  <a:pt x="86" y="152"/>
                  <a:pt x="88" y="150"/>
                  <a:pt x="88" y="148"/>
                </a:cubicBezTo>
                <a:cubicBezTo>
                  <a:pt x="88" y="146"/>
                  <a:pt x="86" y="144"/>
                  <a:pt x="84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39" descr="" title=""/>
          <p:cNvSpPr>
            <a:spLocks noEditPoints="1"/>
          </p:cNvSpPr>
          <p:nvPr/>
        </p:nvSpPr>
        <p:spPr bwMode="auto">
          <a:xfrm>
            <a:off x="5306845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graphicFrame>
        <p:nvGraphicFramePr>
          <p:cNvPr id="23" name="Table 22" descr="" title="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17653"/>
              </p:ext>
            </p:extLst>
          </p:nvPr>
        </p:nvGraphicFramePr>
        <p:xfrm>
          <a:off x="1013918" y="2910840"/>
          <a:ext cx="701446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09">
                  <a:extLst>
                    <a:ext uri="{9D8B030D-6E8A-4147-A177-3AD203B41FA5}">
                      <a16:colId xmlns:a16="http://schemas.microsoft.com/office/drawing/2014/main" val="2150585975"/>
                    </a:ext>
                  </a:extLst>
                </a:gridCol>
                <a:gridCol w="198945">
                  <a:extLst>
                    <a:ext uri="{9D8B030D-6E8A-4147-A177-3AD203B41FA5}">
                      <a16:colId xmlns:a16="http://schemas.microsoft.com/office/drawing/2014/main" val="1415586301"/>
                    </a:ext>
                  </a:extLst>
                </a:gridCol>
                <a:gridCol w="1611248">
                  <a:extLst>
                    <a:ext uri="{9D8B030D-6E8A-4147-A177-3AD203B41FA5}">
                      <a16:colId xmlns:a16="http://schemas.microsoft.com/office/drawing/2014/main" val="2364338141"/>
                    </a:ext>
                  </a:extLst>
                </a:gridCol>
                <a:gridCol w="175747">
                  <a:extLst>
                    <a:ext uri="{9D8B030D-6E8A-4147-A177-3AD203B41FA5}">
                      <a16:colId xmlns:a16="http://schemas.microsoft.com/office/drawing/2014/main" val="3252379475"/>
                    </a:ext>
                  </a:extLst>
                </a:gridCol>
                <a:gridCol w="1373985">
                  <a:extLst>
                    <a:ext uri="{9D8B030D-6E8A-4147-A177-3AD203B41FA5}">
                      <a16:colId xmlns:a16="http://schemas.microsoft.com/office/drawing/2014/main" val="1831744909"/>
                    </a:ext>
                  </a:extLst>
                </a:gridCol>
                <a:gridCol w="241925">
                  <a:extLst>
                    <a:ext uri="{9D8B030D-6E8A-4147-A177-3AD203B41FA5}">
                      <a16:colId xmlns:a16="http://schemas.microsoft.com/office/drawing/2014/main" val="3876101221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876015349"/>
                    </a:ext>
                  </a:extLst>
                </a:gridCol>
              </a:tblGrid>
              <a:tr h="45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Governança</a:t>
                      </a:r>
                      <a:endParaRPr lang="ru-RU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Registro</a:t>
                      </a:r>
                      <a:r>
                        <a:rPr lang="pt-BR" sz="2000" b="0" kern="1200" baseline="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das operações - </a:t>
                      </a:r>
                      <a:r>
                        <a:rPr lang="pt-BR" sz="2000" b="0" kern="1200" baseline="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RoP</a:t>
                      </a:r>
                      <a:endParaRPr lang="pt-BR" sz="2000" b="0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Novo</a:t>
                      </a:r>
                      <a:r>
                        <a:rPr lang="pt-BR" sz="2000" b="0" kern="1200" baseline="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framework – políticas</a:t>
                      </a:r>
                      <a:endParaRPr lang="pt-BR" sz="2000" b="0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baseline="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Treinamentos e nomeação do encarregado</a:t>
                      </a:r>
                      <a:endParaRPr lang="pt-BR" sz="2000" b="0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97219"/>
                  </a:ext>
                </a:extLst>
              </a:tr>
              <a:tr h="9054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Discussão e revisão da governança de privacidade dentro da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 estrutura global de privacidade do grupo</a:t>
                      </a:r>
                      <a:endParaRPr lang="pt-BR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Registro das operações de tratamento da empresa com a determinação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 da respectiva base legal</a:t>
                      </a:r>
                      <a:endParaRPr lang="pt-BR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Revisão de políticas, avisos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 de privacidade, cláusulas, e documentação</a:t>
                      </a:r>
                      <a:endParaRPr lang="pt-BR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2"/>
                          </a:solidFill>
                        </a:rPr>
                        <a:t>Encarregado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 da </a:t>
                      </a:r>
                      <a:r>
                        <a:rPr lang="pt-BR" sz="1200" baseline="0" dirty="0" err="1" smtClean="0">
                          <a:solidFill>
                            <a:schemeClr val="tx2"/>
                          </a:solidFill>
                        </a:rPr>
                        <a:t>Samsonite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Brasil </a:t>
                      </a:r>
                      <a:r>
                        <a:rPr lang="pt-BR" sz="1200" baseline="0" dirty="0" smtClean="0">
                          <a:solidFill>
                            <a:schemeClr val="tx2"/>
                          </a:solidFill>
                        </a:rPr>
                        <a:t>será nomeado nos próximos dias</a:t>
                      </a:r>
                      <a:endParaRPr lang="pt-BR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79120"/>
                  </a:ext>
                </a:extLst>
              </a:tr>
            </a:tbl>
          </a:graphicData>
        </a:graphic>
      </p:graphicFrame>
      <p:sp>
        <p:nvSpPr>
          <p:cNvPr id="13" name="Title 3" descr="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a </a:t>
            </a:r>
            <a:r>
              <a:rPr lang="pt-BR" dirty="0" err="1" smtClean="0"/>
              <a:t>Samsonite</a:t>
            </a:r>
            <a:r>
              <a:rPr lang="pt-BR" dirty="0" smtClean="0"/>
              <a:t> </a:t>
            </a:r>
            <a:r>
              <a:rPr lang="pt-BR" dirty="0" smtClean="0"/>
              <a:t>fez para se adequar à </a:t>
            </a:r>
            <a:r>
              <a:rPr lang="pt-BR" dirty="0" err="1" smtClean="0"/>
              <a:t>LGPD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060631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65" descr="" title=""/>
          <p:cNvSpPr>
            <a:spLocks noEditPoints="1"/>
          </p:cNvSpPr>
          <p:nvPr/>
        </p:nvSpPr>
        <p:spPr bwMode="auto">
          <a:xfrm>
            <a:off x="1828800" y="1992008"/>
            <a:ext cx="457200" cy="437745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Chevron 37" descr="" title=""/>
          <p:cNvSpPr/>
          <p:nvPr/>
        </p:nvSpPr>
        <p:spPr>
          <a:xfrm>
            <a:off x="899592" y="192367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7" name="Freeform 176" descr="" title=""/>
          <p:cNvSpPr>
            <a:spLocks noEditPoints="1"/>
          </p:cNvSpPr>
          <p:nvPr/>
        </p:nvSpPr>
        <p:spPr bwMode="auto">
          <a:xfrm>
            <a:off x="7010400" y="1985710"/>
            <a:ext cx="450341" cy="450341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39" descr="" title=""/>
          <p:cNvSpPr>
            <a:spLocks noEditPoints="1"/>
          </p:cNvSpPr>
          <p:nvPr/>
        </p:nvSpPr>
        <p:spPr bwMode="auto">
          <a:xfrm>
            <a:off x="5306845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Novo Framework de </a:t>
            </a:r>
            <a:r>
              <a:rPr lang="en-GB" dirty="0" err="1" smtClean="0"/>
              <a:t>Proteção</a:t>
            </a:r>
            <a:r>
              <a:rPr lang="en-GB" dirty="0" smtClean="0"/>
              <a:t> de Dados</a:t>
            </a:r>
            <a:endParaRPr lang="en-GB" dirty="0"/>
          </a:p>
        </p:txBody>
      </p:sp>
      <p:sp>
        <p:nvSpPr>
          <p:cNvPr id="13" name="Text Placeholder 5" descr="" title=""/>
          <p:cNvSpPr txBox="1">
            <a:spLocks/>
          </p:cNvSpPr>
          <p:nvPr/>
        </p:nvSpPr>
        <p:spPr>
          <a:xfrm>
            <a:off x="3347864" y="915566"/>
            <a:ext cx="5688632" cy="34979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Foram </a:t>
            </a:r>
            <a:r>
              <a:rPr lang="pt-BR" sz="1800" dirty="0" smtClean="0"/>
              <a:t>revisados diversos documentos, dentre eles Políticas de Privacidade, Avisos de Privacidade, Termos de Uso de Imagem, Aditivos Contratuais e políticas internas. Foram também revisadas as medidas em caso de incidentes de segurança, os protocolos de segurança da informação, etc. Nas próximas semanas publicaremos novas políticas e aditaremos os contratos existentes a partir de uma ordem de prioridade. </a:t>
            </a:r>
          </a:p>
          <a:p>
            <a:endParaRPr lang="pt-BR" sz="1800" dirty="0"/>
          </a:p>
        </p:txBody>
      </p:sp>
      <p:sp>
        <p:nvSpPr>
          <p:cNvPr id="11" name="Freeform 39" descr="" title=""/>
          <p:cNvSpPr>
            <a:spLocks noEditPoints="1"/>
          </p:cNvSpPr>
          <p:nvPr/>
        </p:nvSpPr>
        <p:spPr bwMode="auto">
          <a:xfrm>
            <a:off x="1638842" y="2230880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817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65" descr="" title=""/>
          <p:cNvSpPr>
            <a:spLocks noEditPoints="1"/>
          </p:cNvSpPr>
          <p:nvPr/>
        </p:nvSpPr>
        <p:spPr bwMode="auto">
          <a:xfrm>
            <a:off x="1828800" y="1992008"/>
            <a:ext cx="457200" cy="437745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Chevron 37" descr="" title=""/>
          <p:cNvSpPr/>
          <p:nvPr/>
        </p:nvSpPr>
        <p:spPr>
          <a:xfrm>
            <a:off x="899592" y="1923678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7" name="Freeform 176" descr="" title=""/>
          <p:cNvSpPr>
            <a:spLocks noEditPoints="1"/>
          </p:cNvSpPr>
          <p:nvPr/>
        </p:nvSpPr>
        <p:spPr bwMode="auto">
          <a:xfrm>
            <a:off x="7010400" y="1985710"/>
            <a:ext cx="450341" cy="450341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39" descr="" title=""/>
          <p:cNvSpPr>
            <a:spLocks noEditPoints="1"/>
          </p:cNvSpPr>
          <p:nvPr/>
        </p:nvSpPr>
        <p:spPr bwMode="auto">
          <a:xfrm>
            <a:off x="5306845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Direitos</a:t>
            </a:r>
            <a:r>
              <a:rPr lang="en-GB" dirty="0" smtClean="0"/>
              <a:t> dos </a:t>
            </a:r>
            <a:r>
              <a:rPr lang="en-GB" dirty="0" err="1" smtClean="0"/>
              <a:t>titulares</a:t>
            </a:r>
            <a:endParaRPr lang="en-GB" dirty="0"/>
          </a:p>
        </p:txBody>
      </p:sp>
      <p:sp>
        <p:nvSpPr>
          <p:cNvPr id="13" name="Text Placeholder 5" descr="" title=""/>
          <p:cNvSpPr txBox="1">
            <a:spLocks/>
          </p:cNvSpPr>
          <p:nvPr/>
        </p:nvSpPr>
        <p:spPr>
          <a:xfrm>
            <a:off x="3347864" y="915566"/>
            <a:ext cx="5688632" cy="34979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Nosso framework de proteção de dados contempla o atendimento de todos os direitos dos titulares de dados pessoais, conforme exigência legal. Nos próximos meses discutiremos meios para facilitar e tornar mais ágil a produção de determinados relatórios e documentos para atender a </a:t>
            </a:r>
            <a:r>
              <a:rPr lang="pt-BR" sz="1800" dirty="0" err="1" smtClean="0"/>
              <a:t>LGPD</a:t>
            </a:r>
            <a:r>
              <a:rPr lang="pt-BR" sz="1800" dirty="0" smtClean="0"/>
              <a:t>, bem como algumas medidas como a exclusão de dados pessoais</a:t>
            </a:r>
            <a:endParaRPr lang="pt-BR" sz="1800" dirty="0"/>
          </a:p>
        </p:txBody>
      </p:sp>
      <p:sp>
        <p:nvSpPr>
          <p:cNvPr id="11" name="Freeform 39" descr="" title=""/>
          <p:cNvSpPr>
            <a:spLocks noEditPoints="1"/>
          </p:cNvSpPr>
          <p:nvPr/>
        </p:nvSpPr>
        <p:spPr bwMode="auto">
          <a:xfrm>
            <a:off x="1638842" y="2230880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13848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65" descr="" title=""/>
          <p:cNvSpPr>
            <a:spLocks noEditPoints="1"/>
          </p:cNvSpPr>
          <p:nvPr/>
        </p:nvSpPr>
        <p:spPr bwMode="auto">
          <a:xfrm>
            <a:off x="1828800" y="1992008"/>
            <a:ext cx="457200" cy="437745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Chevron 37" descr="" title=""/>
          <p:cNvSpPr/>
          <p:nvPr/>
        </p:nvSpPr>
        <p:spPr>
          <a:xfrm>
            <a:off x="1256176" y="1619250"/>
            <a:ext cx="1947672" cy="1170432"/>
          </a:xfrm>
          <a:prstGeom prst="chevron">
            <a:avLst>
              <a:gd name="adj" fmla="val 39320"/>
            </a:avLst>
          </a:prstGeom>
          <a:solidFill>
            <a:srgbClr val="00285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57" name="Freeform 176" descr="" title=""/>
          <p:cNvSpPr>
            <a:spLocks noEditPoints="1"/>
          </p:cNvSpPr>
          <p:nvPr/>
        </p:nvSpPr>
        <p:spPr bwMode="auto">
          <a:xfrm>
            <a:off x="7010400" y="1985710"/>
            <a:ext cx="450341" cy="450341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39" descr="" title=""/>
          <p:cNvSpPr>
            <a:spLocks noEditPoints="1"/>
          </p:cNvSpPr>
          <p:nvPr/>
        </p:nvSpPr>
        <p:spPr bwMode="auto">
          <a:xfrm>
            <a:off x="5306845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Próximos</a:t>
            </a:r>
            <a:r>
              <a:rPr lang="en-GB" dirty="0" smtClean="0"/>
              <a:t> </a:t>
            </a:r>
            <a:r>
              <a:rPr lang="en-GB" dirty="0" err="1" smtClean="0"/>
              <a:t>passos</a:t>
            </a:r>
            <a:endParaRPr lang="en-GB" dirty="0"/>
          </a:p>
        </p:txBody>
      </p:sp>
      <p:graphicFrame>
        <p:nvGraphicFramePr>
          <p:cNvPr id="23" name="Table 22" descr="" title="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82906"/>
              </p:ext>
            </p:extLst>
          </p:nvPr>
        </p:nvGraphicFramePr>
        <p:xfrm>
          <a:off x="1290382" y="2931790"/>
          <a:ext cx="191346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85">
                  <a:extLst>
                    <a:ext uri="{9D8B030D-6E8A-4147-A177-3AD203B41FA5}">
                      <a16:colId xmlns:a16="http://schemas.microsoft.com/office/drawing/2014/main" val="1415586301"/>
                    </a:ext>
                  </a:extLst>
                </a:gridCol>
                <a:gridCol w="1552448">
                  <a:extLst>
                    <a:ext uri="{9D8B030D-6E8A-4147-A177-3AD203B41FA5}">
                      <a16:colId xmlns:a16="http://schemas.microsoft.com/office/drawing/2014/main" val="2364338141"/>
                    </a:ext>
                  </a:extLst>
                </a:gridCol>
                <a:gridCol w="169333">
                  <a:extLst>
                    <a:ext uri="{9D8B030D-6E8A-4147-A177-3AD203B41FA5}">
                      <a16:colId xmlns:a16="http://schemas.microsoft.com/office/drawing/2014/main" val="3252379475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Qual o meu papel? </a:t>
                      </a:r>
                      <a:endParaRPr lang="pt-BR" sz="2000" b="0" kern="1200" noProof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97219"/>
                  </a:ext>
                </a:extLst>
              </a:tr>
              <a:tr h="9054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79120"/>
                  </a:ext>
                </a:extLst>
              </a:tr>
            </a:tbl>
          </a:graphicData>
        </a:graphic>
      </p:graphicFrame>
      <p:sp>
        <p:nvSpPr>
          <p:cNvPr id="13" name="Text Placeholder 5" descr="" title=""/>
          <p:cNvSpPr txBox="1">
            <a:spLocks/>
          </p:cNvSpPr>
          <p:nvPr/>
        </p:nvSpPr>
        <p:spPr>
          <a:xfrm>
            <a:off x="3398622" y="1100553"/>
            <a:ext cx="5637874" cy="34979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1800" dirty="0" smtClean="0"/>
              <a:t>Você é </a:t>
            </a:r>
            <a:r>
              <a:rPr lang="pt-BR" sz="1800" b="1" dirty="0" smtClean="0">
                <a:solidFill>
                  <a:srgbClr val="FF0000"/>
                </a:solidFill>
              </a:rPr>
              <a:t>PROTAGONISTA</a:t>
            </a:r>
            <a:r>
              <a:rPr lang="pt-BR" sz="1800" dirty="0" smtClean="0"/>
              <a:t> na gestão dos dados pessoais na </a:t>
            </a:r>
            <a:r>
              <a:rPr lang="pt-BR" sz="1800" dirty="0" err="1" smtClean="0"/>
              <a:t>Samsonite</a:t>
            </a:r>
            <a:r>
              <a:rPr lang="pt-BR" sz="1800" dirty="0" smtClean="0"/>
              <a:t> </a:t>
            </a:r>
            <a:endParaRPr lang="pt-BR" sz="1800" dirty="0" smtClean="0"/>
          </a:p>
          <a:p>
            <a:pPr marL="285750" indent="-285750">
              <a:buFontTx/>
              <a:buChar char="-"/>
            </a:pPr>
            <a:r>
              <a:rPr lang="pt-BR" sz="1800" dirty="0" err="1" smtClean="0"/>
              <a:t>Privacy</a:t>
            </a:r>
            <a:r>
              <a:rPr lang="pt-BR" sz="1800" dirty="0" smtClean="0"/>
              <a:t> </a:t>
            </a:r>
            <a:r>
              <a:rPr lang="pt-BR" sz="1800" dirty="0" err="1" smtClean="0"/>
              <a:t>by</a:t>
            </a:r>
            <a:r>
              <a:rPr lang="pt-BR" sz="1800" dirty="0" smtClean="0"/>
              <a:t> Default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Privacy</a:t>
            </a:r>
            <a:r>
              <a:rPr lang="pt-BR" sz="1800" dirty="0" smtClean="0"/>
              <a:t> </a:t>
            </a:r>
            <a:r>
              <a:rPr lang="pt-BR" sz="1800" dirty="0" err="1" smtClean="0"/>
              <a:t>by</a:t>
            </a:r>
            <a:r>
              <a:rPr lang="pt-BR" sz="1800" dirty="0" smtClean="0"/>
              <a:t> Design</a:t>
            </a:r>
          </a:p>
          <a:p>
            <a:pPr marL="285750" indent="-285750">
              <a:buFontTx/>
              <a:buChar char="-"/>
            </a:pPr>
            <a:r>
              <a:rPr lang="pt-BR" sz="1800" dirty="0" smtClean="0"/>
              <a:t>Novos processos? Novos fornecedores?</a:t>
            </a:r>
          </a:p>
          <a:p>
            <a:pPr marL="285750" indent="-285750">
              <a:buFontTx/>
              <a:buChar char="-"/>
            </a:pPr>
            <a:r>
              <a:rPr lang="pt-BR" sz="1800" dirty="0" smtClean="0"/>
              <a:t>Medidas de segurança</a:t>
            </a:r>
          </a:p>
          <a:p>
            <a:pPr marL="285750" indent="-285750">
              <a:buFontTx/>
              <a:buChar char="-"/>
            </a:pPr>
            <a:r>
              <a:rPr lang="pt-BR" sz="1800" dirty="0" smtClean="0"/>
              <a:t>Comunicar quaisquer incidentes de segurança</a:t>
            </a:r>
          </a:p>
          <a:p>
            <a:pPr marL="285750" indent="-285750">
              <a:buFontTx/>
              <a:buChar char="-"/>
            </a:pPr>
            <a:r>
              <a:rPr lang="pt-BR" sz="1800" dirty="0" smtClean="0"/>
              <a:t>Se engajar nas discussões</a:t>
            </a:r>
            <a:endParaRPr lang="pt-BR" sz="1800" dirty="0"/>
          </a:p>
        </p:txBody>
      </p:sp>
      <p:sp>
        <p:nvSpPr>
          <p:cNvPr id="11" name="Freeform 39" descr="" title=""/>
          <p:cNvSpPr>
            <a:spLocks noEditPoints="1"/>
          </p:cNvSpPr>
          <p:nvPr/>
        </p:nvSpPr>
        <p:spPr bwMode="auto">
          <a:xfrm>
            <a:off x="2023573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7853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" title=""/>
          <p:cNvSpPr>
            <a:spLocks noGrp="1"/>
          </p:cNvSpPr>
          <p:nvPr>
            <p:ph type="body" sz="quarter" idx="11"/>
          </p:nvPr>
        </p:nvSpPr>
        <p:spPr>
          <a:xfrm>
            <a:off x="683568" y="483518"/>
            <a:ext cx="4846637" cy="7620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Dúvidas?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793978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131051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9" name="Title 8" descr="" title=""/>
          <p:cNvSpPr>
            <a:spLocks noGrp="1"/>
          </p:cNvSpPr>
          <p:nvPr>
            <p:ph type="ctrTitle"/>
          </p:nvPr>
        </p:nvSpPr>
        <p:spPr>
          <a:xfrm>
            <a:off x="1904999" y="2114550"/>
            <a:ext cx="6771457" cy="2329408"/>
          </a:xfrm>
        </p:spPr>
        <p:txBody>
          <a:bodyPr/>
          <a:lstStyle/>
          <a:p>
            <a:r>
              <a:rPr lang="pt-BR" dirty="0" smtClean="0"/>
              <a:t>Lei Geral de Proteção de Dados Pessoais (LGPD)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503439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 descr="" title=""/>
          <p:cNvSpPr txBox="1">
            <a:spLocks/>
          </p:cNvSpPr>
          <p:nvPr/>
        </p:nvSpPr>
        <p:spPr>
          <a:xfrm>
            <a:off x="323849" y="1581150"/>
            <a:ext cx="8496300" cy="34028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540000">
              <a:spcAft>
                <a:spcPts val="0"/>
              </a:spcAft>
              <a:buClr>
                <a:srgbClr val="EE3135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7" name="Title 3" descr="" title=""/>
          <p:cNvSpPr txBox="1">
            <a:spLocks/>
          </p:cNvSpPr>
          <p:nvPr/>
        </p:nvSpPr>
        <p:spPr>
          <a:xfrm>
            <a:off x="304800" y="409297"/>
            <a:ext cx="6019800" cy="486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spc="-100" dirty="0">
              <a:solidFill>
                <a:srgbClr val="EE3135"/>
              </a:solidFill>
            </a:endParaRPr>
          </a:p>
        </p:txBody>
      </p:sp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Mas, do que </a:t>
            </a:r>
            <a:r>
              <a:rPr lang="en-US" dirty="0" err="1" smtClean="0"/>
              <a:t>exatamente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falando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6" name="Group 15" descr="" title=""/>
          <p:cNvGrpSpPr/>
          <p:nvPr/>
        </p:nvGrpSpPr>
        <p:grpSpPr>
          <a:xfrm>
            <a:off x="322556" y="915566"/>
            <a:ext cx="8497594" cy="900000"/>
            <a:chOff x="322556" y="1644468"/>
            <a:chExt cx="8497594" cy="900000"/>
          </a:xfrm>
        </p:grpSpPr>
        <p:sp>
          <p:nvSpPr>
            <p:cNvPr id="17" name="Rectangle 16" descr="" title=""/>
            <p:cNvSpPr/>
            <p:nvPr/>
          </p:nvSpPr>
          <p:spPr>
            <a:xfrm>
              <a:off x="322556" y="1644468"/>
              <a:ext cx="900000" cy="900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baseline="0" dirty="0" smtClean="0"/>
            </a:p>
          </p:txBody>
        </p:sp>
        <p:grpSp>
          <p:nvGrpSpPr>
            <p:cNvPr id="18" name="Group 5" descr="" title=""/>
            <p:cNvGrpSpPr>
              <a:grpSpLocks noChangeAspect="1"/>
            </p:cNvGrpSpPr>
            <p:nvPr/>
          </p:nvGrpSpPr>
          <p:grpSpPr bwMode="auto">
            <a:xfrm>
              <a:off x="512945" y="1701724"/>
              <a:ext cx="519224" cy="785490"/>
              <a:chOff x="2683" y="1865"/>
              <a:chExt cx="390" cy="590"/>
            </a:xfrm>
            <a:solidFill>
              <a:schemeClr val="bg1"/>
            </a:solidFill>
          </p:grpSpPr>
          <p:sp>
            <p:nvSpPr>
              <p:cNvPr id="20" name="Freeform 6" descr="" title=""/>
              <p:cNvSpPr>
                <a:spLocks/>
              </p:cNvSpPr>
              <p:nvPr/>
            </p:nvSpPr>
            <p:spPr bwMode="auto">
              <a:xfrm>
                <a:off x="2694" y="1865"/>
                <a:ext cx="379" cy="338"/>
              </a:xfrm>
              <a:custGeom>
                <a:avLst/>
                <a:gdLst>
                  <a:gd name="T0" fmla="*/ 158 w 160"/>
                  <a:gd name="T1" fmla="*/ 137 h 143"/>
                  <a:gd name="T2" fmla="*/ 150 w 160"/>
                  <a:gd name="T3" fmla="*/ 104 h 143"/>
                  <a:gd name="T4" fmla="*/ 151 w 160"/>
                  <a:gd name="T5" fmla="*/ 93 h 143"/>
                  <a:gd name="T6" fmla="*/ 142 w 160"/>
                  <a:gd name="T7" fmla="*/ 39 h 143"/>
                  <a:gd name="T8" fmla="*/ 58 w 160"/>
                  <a:gd name="T9" fmla="*/ 5 h 143"/>
                  <a:gd name="T10" fmla="*/ 0 w 160"/>
                  <a:gd name="T11" fmla="*/ 65 h 143"/>
                  <a:gd name="T12" fmla="*/ 2 w 160"/>
                  <a:gd name="T13" fmla="*/ 69 h 143"/>
                  <a:gd name="T14" fmla="*/ 6 w 160"/>
                  <a:gd name="T15" fmla="*/ 67 h 143"/>
                  <a:gd name="T16" fmla="*/ 59 w 160"/>
                  <a:gd name="T17" fmla="*/ 11 h 143"/>
                  <a:gd name="T18" fmla="*/ 136 w 160"/>
                  <a:gd name="T19" fmla="*/ 42 h 143"/>
                  <a:gd name="T20" fmla="*/ 144 w 160"/>
                  <a:gd name="T21" fmla="*/ 93 h 143"/>
                  <a:gd name="T22" fmla="*/ 144 w 160"/>
                  <a:gd name="T23" fmla="*/ 104 h 143"/>
                  <a:gd name="T24" fmla="*/ 157 w 160"/>
                  <a:gd name="T25" fmla="*/ 143 h 143"/>
                  <a:gd name="T26" fmla="*/ 160 w 160"/>
                  <a:gd name="T27" fmla="*/ 140 h 143"/>
                  <a:gd name="T28" fmla="*/ 158 w 160"/>
                  <a:gd name="T29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43">
                    <a:moveTo>
                      <a:pt x="158" y="137"/>
                    </a:moveTo>
                    <a:cubicBezTo>
                      <a:pt x="155" y="134"/>
                      <a:pt x="150" y="119"/>
                      <a:pt x="150" y="104"/>
                    </a:cubicBezTo>
                    <a:cubicBezTo>
                      <a:pt x="150" y="100"/>
                      <a:pt x="151" y="97"/>
                      <a:pt x="151" y="93"/>
                    </a:cubicBezTo>
                    <a:cubicBezTo>
                      <a:pt x="152" y="79"/>
                      <a:pt x="153" y="61"/>
                      <a:pt x="142" y="39"/>
                    </a:cubicBezTo>
                    <a:cubicBezTo>
                      <a:pt x="130" y="13"/>
                      <a:pt x="97" y="0"/>
                      <a:pt x="58" y="5"/>
                    </a:cubicBezTo>
                    <a:cubicBezTo>
                      <a:pt x="18" y="11"/>
                      <a:pt x="1" y="63"/>
                      <a:pt x="0" y="65"/>
                    </a:cubicBezTo>
                    <a:cubicBezTo>
                      <a:pt x="0" y="67"/>
                      <a:pt x="1" y="69"/>
                      <a:pt x="2" y="69"/>
                    </a:cubicBezTo>
                    <a:cubicBezTo>
                      <a:pt x="4" y="70"/>
                      <a:pt x="6" y="69"/>
                      <a:pt x="6" y="67"/>
                    </a:cubicBezTo>
                    <a:cubicBezTo>
                      <a:pt x="7" y="67"/>
                      <a:pt x="23" y="16"/>
                      <a:pt x="59" y="11"/>
                    </a:cubicBezTo>
                    <a:cubicBezTo>
                      <a:pt x="95" y="6"/>
                      <a:pt x="125" y="18"/>
                      <a:pt x="136" y="42"/>
                    </a:cubicBezTo>
                    <a:cubicBezTo>
                      <a:pt x="146" y="62"/>
                      <a:pt x="145" y="78"/>
                      <a:pt x="144" y="93"/>
                    </a:cubicBezTo>
                    <a:cubicBezTo>
                      <a:pt x="144" y="97"/>
                      <a:pt x="144" y="100"/>
                      <a:pt x="144" y="104"/>
                    </a:cubicBezTo>
                    <a:cubicBezTo>
                      <a:pt x="144" y="117"/>
                      <a:pt x="149" y="143"/>
                      <a:pt x="157" y="143"/>
                    </a:cubicBezTo>
                    <a:cubicBezTo>
                      <a:pt x="158" y="143"/>
                      <a:pt x="160" y="142"/>
                      <a:pt x="160" y="140"/>
                    </a:cubicBezTo>
                    <a:cubicBezTo>
                      <a:pt x="160" y="138"/>
                      <a:pt x="159" y="137"/>
                      <a:pt x="158" y="1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" descr="" title=""/>
              <p:cNvSpPr>
                <a:spLocks/>
              </p:cNvSpPr>
              <p:nvPr/>
            </p:nvSpPr>
            <p:spPr bwMode="auto">
              <a:xfrm>
                <a:off x="2683" y="1917"/>
                <a:ext cx="380" cy="338"/>
              </a:xfrm>
              <a:custGeom>
                <a:avLst/>
                <a:gdLst>
                  <a:gd name="T0" fmla="*/ 133 w 161"/>
                  <a:gd name="T1" fmla="*/ 87 h 143"/>
                  <a:gd name="T2" fmla="*/ 134 w 161"/>
                  <a:gd name="T3" fmla="*/ 75 h 143"/>
                  <a:gd name="T4" fmla="*/ 128 w 161"/>
                  <a:gd name="T5" fmla="*/ 30 h 143"/>
                  <a:gd name="T6" fmla="*/ 61 w 161"/>
                  <a:gd name="T7" fmla="*/ 6 h 143"/>
                  <a:gd name="T8" fmla="*/ 36 w 161"/>
                  <a:gd name="T9" fmla="*/ 48 h 143"/>
                  <a:gd name="T10" fmla="*/ 3 w 161"/>
                  <a:gd name="T11" fmla="*/ 80 h 143"/>
                  <a:gd name="T12" fmla="*/ 1 w 161"/>
                  <a:gd name="T13" fmla="*/ 83 h 143"/>
                  <a:gd name="T14" fmla="*/ 4 w 161"/>
                  <a:gd name="T15" fmla="*/ 86 h 143"/>
                  <a:gd name="T16" fmla="*/ 42 w 161"/>
                  <a:gd name="T17" fmla="*/ 49 h 143"/>
                  <a:gd name="T18" fmla="*/ 63 w 161"/>
                  <a:gd name="T19" fmla="*/ 12 h 143"/>
                  <a:gd name="T20" fmla="*/ 122 w 161"/>
                  <a:gd name="T21" fmla="*/ 33 h 143"/>
                  <a:gd name="T22" fmla="*/ 127 w 161"/>
                  <a:gd name="T23" fmla="*/ 75 h 143"/>
                  <a:gd name="T24" fmla="*/ 127 w 161"/>
                  <a:gd name="T25" fmla="*/ 87 h 143"/>
                  <a:gd name="T26" fmla="*/ 155 w 161"/>
                  <a:gd name="T27" fmla="*/ 142 h 143"/>
                  <a:gd name="T28" fmla="*/ 157 w 161"/>
                  <a:gd name="T29" fmla="*/ 143 h 143"/>
                  <a:gd name="T30" fmla="*/ 159 w 161"/>
                  <a:gd name="T31" fmla="*/ 142 h 143"/>
                  <a:gd name="T32" fmla="*/ 160 w 161"/>
                  <a:gd name="T33" fmla="*/ 138 h 143"/>
                  <a:gd name="T34" fmla="*/ 133 w 161"/>
                  <a:gd name="T35" fmla="*/ 8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143">
                    <a:moveTo>
                      <a:pt x="133" y="87"/>
                    </a:moveTo>
                    <a:cubicBezTo>
                      <a:pt x="133" y="83"/>
                      <a:pt x="134" y="79"/>
                      <a:pt x="134" y="75"/>
                    </a:cubicBezTo>
                    <a:cubicBezTo>
                      <a:pt x="135" y="61"/>
                      <a:pt x="135" y="46"/>
                      <a:pt x="128" y="30"/>
                    </a:cubicBezTo>
                    <a:cubicBezTo>
                      <a:pt x="113" y="0"/>
                      <a:pt x="76" y="1"/>
                      <a:pt x="61" y="6"/>
                    </a:cubicBezTo>
                    <a:cubicBezTo>
                      <a:pt x="48" y="11"/>
                      <a:pt x="41" y="22"/>
                      <a:pt x="36" y="48"/>
                    </a:cubicBezTo>
                    <a:cubicBezTo>
                      <a:pt x="31" y="76"/>
                      <a:pt x="5" y="80"/>
                      <a:pt x="3" y="80"/>
                    </a:cubicBezTo>
                    <a:cubicBezTo>
                      <a:pt x="2" y="80"/>
                      <a:pt x="0" y="82"/>
                      <a:pt x="1" y="83"/>
                    </a:cubicBezTo>
                    <a:cubicBezTo>
                      <a:pt x="1" y="85"/>
                      <a:pt x="2" y="86"/>
                      <a:pt x="4" y="86"/>
                    </a:cubicBezTo>
                    <a:cubicBezTo>
                      <a:pt x="5" y="86"/>
                      <a:pt x="36" y="82"/>
                      <a:pt x="42" y="49"/>
                    </a:cubicBezTo>
                    <a:cubicBezTo>
                      <a:pt x="47" y="23"/>
                      <a:pt x="54" y="15"/>
                      <a:pt x="63" y="12"/>
                    </a:cubicBezTo>
                    <a:cubicBezTo>
                      <a:pt x="78" y="7"/>
                      <a:pt x="110" y="8"/>
                      <a:pt x="122" y="33"/>
                    </a:cubicBezTo>
                    <a:cubicBezTo>
                      <a:pt x="129" y="47"/>
                      <a:pt x="128" y="61"/>
                      <a:pt x="127" y="75"/>
                    </a:cubicBezTo>
                    <a:cubicBezTo>
                      <a:pt x="127" y="79"/>
                      <a:pt x="127" y="83"/>
                      <a:pt x="127" y="87"/>
                    </a:cubicBezTo>
                    <a:cubicBezTo>
                      <a:pt x="127" y="109"/>
                      <a:pt x="154" y="140"/>
                      <a:pt x="155" y="142"/>
                    </a:cubicBezTo>
                    <a:cubicBezTo>
                      <a:pt x="155" y="142"/>
                      <a:pt x="156" y="143"/>
                      <a:pt x="157" y="143"/>
                    </a:cubicBezTo>
                    <a:cubicBezTo>
                      <a:pt x="158" y="143"/>
                      <a:pt x="159" y="143"/>
                      <a:pt x="159" y="142"/>
                    </a:cubicBezTo>
                    <a:cubicBezTo>
                      <a:pt x="161" y="141"/>
                      <a:pt x="161" y="139"/>
                      <a:pt x="160" y="138"/>
                    </a:cubicBezTo>
                    <a:cubicBezTo>
                      <a:pt x="159" y="137"/>
                      <a:pt x="133" y="107"/>
                      <a:pt x="133" y="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8" descr="" title=""/>
              <p:cNvSpPr>
                <a:spLocks/>
              </p:cNvSpPr>
              <p:nvPr/>
            </p:nvSpPr>
            <p:spPr bwMode="auto">
              <a:xfrm>
                <a:off x="2683" y="1992"/>
                <a:ext cx="359" cy="319"/>
              </a:xfrm>
              <a:custGeom>
                <a:avLst/>
                <a:gdLst>
                  <a:gd name="T0" fmla="*/ 150 w 152"/>
                  <a:gd name="T1" fmla="*/ 129 h 135"/>
                  <a:gd name="T2" fmla="*/ 102 w 152"/>
                  <a:gd name="T3" fmla="*/ 65 h 135"/>
                  <a:gd name="T4" fmla="*/ 102 w 152"/>
                  <a:gd name="T5" fmla="*/ 65 h 135"/>
                  <a:gd name="T6" fmla="*/ 102 w 152"/>
                  <a:gd name="T7" fmla="*/ 64 h 135"/>
                  <a:gd name="T8" fmla="*/ 104 w 152"/>
                  <a:gd name="T9" fmla="*/ 54 h 135"/>
                  <a:gd name="T10" fmla="*/ 93 w 152"/>
                  <a:gd name="T11" fmla="*/ 8 h 135"/>
                  <a:gd name="T12" fmla="*/ 65 w 152"/>
                  <a:gd name="T13" fmla="*/ 5 h 135"/>
                  <a:gd name="T14" fmla="*/ 39 w 152"/>
                  <a:gd name="T15" fmla="*/ 47 h 135"/>
                  <a:gd name="T16" fmla="*/ 3 w 152"/>
                  <a:gd name="T17" fmla="*/ 75 h 135"/>
                  <a:gd name="T18" fmla="*/ 1 w 152"/>
                  <a:gd name="T19" fmla="*/ 79 h 135"/>
                  <a:gd name="T20" fmla="*/ 4 w 152"/>
                  <a:gd name="T21" fmla="*/ 81 h 135"/>
                  <a:gd name="T22" fmla="*/ 45 w 152"/>
                  <a:gd name="T23" fmla="*/ 49 h 135"/>
                  <a:gd name="T24" fmla="*/ 69 w 152"/>
                  <a:gd name="T25" fmla="*/ 10 h 135"/>
                  <a:gd name="T26" fmla="*/ 90 w 152"/>
                  <a:gd name="T27" fmla="*/ 14 h 135"/>
                  <a:gd name="T28" fmla="*/ 98 w 152"/>
                  <a:gd name="T29" fmla="*/ 52 h 135"/>
                  <a:gd name="T30" fmla="*/ 96 w 152"/>
                  <a:gd name="T31" fmla="*/ 64 h 135"/>
                  <a:gd name="T32" fmla="*/ 67 w 152"/>
                  <a:gd name="T33" fmla="*/ 99 h 135"/>
                  <a:gd name="T34" fmla="*/ 54 w 152"/>
                  <a:gd name="T35" fmla="*/ 104 h 135"/>
                  <a:gd name="T36" fmla="*/ 16 w 152"/>
                  <a:gd name="T37" fmla="*/ 131 h 135"/>
                  <a:gd name="T38" fmla="*/ 19 w 152"/>
                  <a:gd name="T39" fmla="*/ 134 h 135"/>
                  <a:gd name="T40" fmla="*/ 22 w 152"/>
                  <a:gd name="T41" fmla="*/ 131 h 135"/>
                  <a:gd name="T42" fmla="*/ 56 w 152"/>
                  <a:gd name="T43" fmla="*/ 110 h 135"/>
                  <a:gd name="T44" fmla="*/ 69 w 152"/>
                  <a:gd name="T45" fmla="*/ 105 h 135"/>
                  <a:gd name="T46" fmla="*/ 98 w 152"/>
                  <a:gd name="T47" fmla="*/ 77 h 135"/>
                  <a:gd name="T48" fmla="*/ 147 w 152"/>
                  <a:gd name="T49" fmla="*/ 135 h 135"/>
                  <a:gd name="T50" fmla="*/ 148 w 152"/>
                  <a:gd name="T51" fmla="*/ 135 h 135"/>
                  <a:gd name="T52" fmla="*/ 151 w 152"/>
                  <a:gd name="T53" fmla="*/ 134 h 135"/>
                  <a:gd name="T54" fmla="*/ 150 w 152"/>
                  <a:gd name="T55" fmla="*/ 12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2" h="135">
                    <a:moveTo>
                      <a:pt x="150" y="129"/>
                    </a:moveTo>
                    <a:cubicBezTo>
                      <a:pt x="150" y="129"/>
                      <a:pt x="103" y="99"/>
                      <a:pt x="102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65"/>
                      <a:pt x="102" y="64"/>
                      <a:pt x="102" y="64"/>
                    </a:cubicBezTo>
                    <a:cubicBezTo>
                      <a:pt x="102" y="60"/>
                      <a:pt x="103" y="57"/>
                      <a:pt x="104" y="54"/>
                    </a:cubicBezTo>
                    <a:cubicBezTo>
                      <a:pt x="112" y="26"/>
                      <a:pt x="99" y="13"/>
                      <a:pt x="93" y="8"/>
                    </a:cubicBezTo>
                    <a:cubicBezTo>
                      <a:pt x="85" y="2"/>
                      <a:pt x="72" y="0"/>
                      <a:pt x="65" y="5"/>
                    </a:cubicBezTo>
                    <a:cubicBezTo>
                      <a:pt x="51" y="15"/>
                      <a:pt x="48" y="20"/>
                      <a:pt x="39" y="47"/>
                    </a:cubicBezTo>
                    <a:cubicBezTo>
                      <a:pt x="31" y="69"/>
                      <a:pt x="3" y="75"/>
                      <a:pt x="3" y="75"/>
                    </a:cubicBezTo>
                    <a:cubicBezTo>
                      <a:pt x="1" y="75"/>
                      <a:pt x="0" y="77"/>
                      <a:pt x="1" y="79"/>
                    </a:cubicBezTo>
                    <a:cubicBezTo>
                      <a:pt x="1" y="80"/>
                      <a:pt x="3" y="82"/>
                      <a:pt x="4" y="81"/>
                    </a:cubicBezTo>
                    <a:cubicBezTo>
                      <a:pt x="6" y="81"/>
                      <a:pt x="36" y="75"/>
                      <a:pt x="45" y="49"/>
                    </a:cubicBezTo>
                    <a:cubicBezTo>
                      <a:pt x="54" y="23"/>
                      <a:pt x="56" y="19"/>
                      <a:pt x="69" y="10"/>
                    </a:cubicBezTo>
                    <a:cubicBezTo>
                      <a:pt x="73" y="7"/>
                      <a:pt x="82" y="8"/>
                      <a:pt x="90" y="14"/>
                    </a:cubicBezTo>
                    <a:cubicBezTo>
                      <a:pt x="96" y="18"/>
                      <a:pt x="105" y="29"/>
                      <a:pt x="98" y="52"/>
                    </a:cubicBezTo>
                    <a:cubicBezTo>
                      <a:pt x="96" y="56"/>
                      <a:pt x="96" y="60"/>
                      <a:pt x="96" y="64"/>
                    </a:cubicBezTo>
                    <a:cubicBezTo>
                      <a:pt x="94" y="69"/>
                      <a:pt x="87" y="91"/>
                      <a:pt x="67" y="99"/>
                    </a:cubicBezTo>
                    <a:cubicBezTo>
                      <a:pt x="62" y="101"/>
                      <a:pt x="58" y="102"/>
                      <a:pt x="54" y="104"/>
                    </a:cubicBezTo>
                    <a:cubicBezTo>
                      <a:pt x="33" y="113"/>
                      <a:pt x="16" y="119"/>
                      <a:pt x="16" y="131"/>
                    </a:cubicBezTo>
                    <a:cubicBezTo>
                      <a:pt x="16" y="133"/>
                      <a:pt x="17" y="134"/>
                      <a:pt x="19" y="134"/>
                    </a:cubicBezTo>
                    <a:cubicBezTo>
                      <a:pt x="21" y="134"/>
                      <a:pt x="22" y="133"/>
                      <a:pt x="22" y="131"/>
                    </a:cubicBezTo>
                    <a:cubicBezTo>
                      <a:pt x="22" y="124"/>
                      <a:pt x="40" y="117"/>
                      <a:pt x="56" y="110"/>
                    </a:cubicBezTo>
                    <a:cubicBezTo>
                      <a:pt x="61" y="108"/>
                      <a:pt x="65" y="107"/>
                      <a:pt x="69" y="105"/>
                    </a:cubicBezTo>
                    <a:cubicBezTo>
                      <a:pt x="84" y="99"/>
                      <a:pt x="93" y="86"/>
                      <a:pt x="98" y="77"/>
                    </a:cubicBezTo>
                    <a:cubicBezTo>
                      <a:pt x="106" y="109"/>
                      <a:pt x="145" y="133"/>
                      <a:pt x="147" y="135"/>
                    </a:cubicBezTo>
                    <a:cubicBezTo>
                      <a:pt x="147" y="135"/>
                      <a:pt x="148" y="135"/>
                      <a:pt x="148" y="135"/>
                    </a:cubicBezTo>
                    <a:cubicBezTo>
                      <a:pt x="150" y="135"/>
                      <a:pt x="151" y="135"/>
                      <a:pt x="151" y="134"/>
                    </a:cubicBezTo>
                    <a:cubicBezTo>
                      <a:pt x="152" y="132"/>
                      <a:pt x="152" y="130"/>
                      <a:pt x="150" y="1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9" descr="" title=""/>
              <p:cNvSpPr>
                <a:spLocks/>
              </p:cNvSpPr>
              <p:nvPr/>
            </p:nvSpPr>
            <p:spPr bwMode="auto">
              <a:xfrm>
                <a:off x="2720" y="2075"/>
                <a:ext cx="149" cy="191"/>
              </a:xfrm>
              <a:custGeom>
                <a:avLst/>
                <a:gdLst>
                  <a:gd name="T0" fmla="*/ 3 w 63"/>
                  <a:gd name="T1" fmla="*/ 81 h 81"/>
                  <a:gd name="T2" fmla="*/ 6 w 63"/>
                  <a:gd name="T3" fmla="*/ 78 h 81"/>
                  <a:gd name="T4" fmla="*/ 39 w 63"/>
                  <a:gd name="T5" fmla="*/ 46 h 81"/>
                  <a:gd name="T6" fmla="*/ 63 w 63"/>
                  <a:gd name="T7" fmla="*/ 3 h 81"/>
                  <a:gd name="T8" fmla="*/ 60 w 63"/>
                  <a:gd name="T9" fmla="*/ 0 h 81"/>
                  <a:gd name="T10" fmla="*/ 60 w 63"/>
                  <a:gd name="T11" fmla="*/ 0 h 81"/>
                  <a:gd name="T12" fmla="*/ 57 w 63"/>
                  <a:gd name="T13" fmla="*/ 3 h 81"/>
                  <a:gd name="T14" fmla="*/ 36 w 63"/>
                  <a:gd name="T15" fmla="*/ 40 h 81"/>
                  <a:gd name="T16" fmla="*/ 0 w 63"/>
                  <a:gd name="T17" fmla="*/ 77 h 81"/>
                  <a:gd name="T18" fmla="*/ 2 w 63"/>
                  <a:gd name="T19" fmla="*/ 81 h 81"/>
                  <a:gd name="T20" fmla="*/ 3 w 63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81">
                    <a:moveTo>
                      <a:pt x="3" y="81"/>
                    </a:moveTo>
                    <a:cubicBezTo>
                      <a:pt x="4" y="81"/>
                      <a:pt x="6" y="80"/>
                      <a:pt x="6" y="78"/>
                    </a:cubicBezTo>
                    <a:cubicBezTo>
                      <a:pt x="9" y="65"/>
                      <a:pt x="20" y="54"/>
                      <a:pt x="39" y="46"/>
                    </a:cubicBezTo>
                    <a:cubicBezTo>
                      <a:pt x="63" y="35"/>
                      <a:pt x="63" y="4"/>
                      <a:pt x="63" y="3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8" y="0"/>
                      <a:pt x="57" y="1"/>
                      <a:pt x="57" y="3"/>
                    </a:cubicBezTo>
                    <a:cubicBezTo>
                      <a:pt x="57" y="3"/>
                      <a:pt x="56" y="31"/>
                      <a:pt x="36" y="40"/>
                    </a:cubicBezTo>
                    <a:cubicBezTo>
                      <a:pt x="15" y="49"/>
                      <a:pt x="3" y="62"/>
                      <a:pt x="0" y="77"/>
                    </a:cubicBezTo>
                    <a:cubicBezTo>
                      <a:pt x="0" y="79"/>
                      <a:pt x="1" y="80"/>
                      <a:pt x="2" y="81"/>
                    </a:cubicBezTo>
                    <a:cubicBezTo>
                      <a:pt x="3" y="81"/>
                      <a:pt x="3" y="81"/>
                      <a:pt x="3" y="8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0" descr="" title=""/>
              <p:cNvSpPr>
                <a:spLocks/>
              </p:cNvSpPr>
              <p:nvPr/>
            </p:nvSpPr>
            <p:spPr bwMode="auto">
              <a:xfrm>
                <a:off x="2732" y="2271"/>
                <a:ext cx="289" cy="85"/>
              </a:xfrm>
              <a:custGeom>
                <a:avLst/>
                <a:gdLst>
                  <a:gd name="T0" fmla="*/ 69 w 122"/>
                  <a:gd name="T1" fmla="*/ 1 h 36"/>
                  <a:gd name="T2" fmla="*/ 2 w 122"/>
                  <a:gd name="T3" fmla="*/ 26 h 36"/>
                  <a:gd name="T4" fmla="*/ 1 w 122"/>
                  <a:gd name="T5" fmla="*/ 30 h 36"/>
                  <a:gd name="T6" fmla="*/ 5 w 122"/>
                  <a:gd name="T7" fmla="*/ 31 h 36"/>
                  <a:gd name="T8" fmla="*/ 70 w 122"/>
                  <a:gd name="T9" fmla="*/ 7 h 36"/>
                  <a:gd name="T10" fmla="*/ 70 w 122"/>
                  <a:gd name="T11" fmla="*/ 7 h 36"/>
                  <a:gd name="T12" fmla="*/ 117 w 122"/>
                  <a:gd name="T13" fmla="*/ 35 h 36"/>
                  <a:gd name="T14" fmla="*/ 119 w 122"/>
                  <a:gd name="T15" fmla="*/ 36 h 36"/>
                  <a:gd name="T16" fmla="*/ 121 w 122"/>
                  <a:gd name="T17" fmla="*/ 36 h 36"/>
                  <a:gd name="T18" fmla="*/ 121 w 122"/>
                  <a:gd name="T19" fmla="*/ 31 h 36"/>
                  <a:gd name="T20" fmla="*/ 69 w 122"/>
                  <a:gd name="T21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36">
                    <a:moveTo>
                      <a:pt x="69" y="1"/>
                    </a:moveTo>
                    <a:cubicBezTo>
                      <a:pt x="42" y="1"/>
                      <a:pt x="3" y="25"/>
                      <a:pt x="2" y="26"/>
                    </a:cubicBezTo>
                    <a:cubicBezTo>
                      <a:pt x="0" y="27"/>
                      <a:pt x="0" y="29"/>
                      <a:pt x="1" y="30"/>
                    </a:cubicBezTo>
                    <a:cubicBezTo>
                      <a:pt x="2" y="32"/>
                      <a:pt x="3" y="32"/>
                      <a:pt x="5" y="31"/>
                    </a:cubicBezTo>
                    <a:cubicBezTo>
                      <a:pt x="5" y="31"/>
                      <a:pt x="44" y="7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9" y="7"/>
                      <a:pt x="116" y="35"/>
                      <a:pt x="117" y="35"/>
                    </a:cubicBezTo>
                    <a:cubicBezTo>
                      <a:pt x="117" y="36"/>
                      <a:pt x="118" y="36"/>
                      <a:pt x="119" y="36"/>
                    </a:cubicBezTo>
                    <a:cubicBezTo>
                      <a:pt x="120" y="36"/>
                      <a:pt x="120" y="36"/>
                      <a:pt x="121" y="36"/>
                    </a:cubicBezTo>
                    <a:cubicBezTo>
                      <a:pt x="122" y="34"/>
                      <a:pt x="122" y="32"/>
                      <a:pt x="121" y="31"/>
                    </a:cubicBezTo>
                    <a:cubicBezTo>
                      <a:pt x="120" y="30"/>
                      <a:pt x="91" y="0"/>
                      <a:pt x="69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1" descr="" title=""/>
              <p:cNvSpPr>
                <a:spLocks/>
              </p:cNvSpPr>
              <p:nvPr/>
            </p:nvSpPr>
            <p:spPr bwMode="auto">
              <a:xfrm>
                <a:off x="2763" y="2347"/>
                <a:ext cx="225" cy="56"/>
              </a:xfrm>
              <a:custGeom>
                <a:avLst/>
                <a:gdLst>
                  <a:gd name="T0" fmla="*/ 56 w 95"/>
                  <a:gd name="T1" fmla="*/ 3 h 24"/>
                  <a:gd name="T2" fmla="*/ 2 w 95"/>
                  <a:gd name="T3" fmla="*/ 13 h 24"/>
                  <a:gd name="T4" fmla="*/ 1 w 95"/>
                  <a:gd name="T5" fmla="*/ 17 h 24"/>
                  <a:gd name="T6" fmla="*/ 5 w 95"/>
                  <a:gd name="T7" fmla="*/ 19 h 24"/>
                  <a:gd name="T8" fmla="*/ 55 w 95"/>
                  <a:gd name="T9" fmla="*/ 9 h 24"/>
                  <a:gd name="T10" fmla="*/ 89 w 95"/>
                  <a:gd name="T11" fmla="*/ 23 h 24"/>
                  <a:gd name="T12" fmla="*/ 92 w 95"/>
                  <a:gd name="T13" fmla="*/ 24 h 24"/>
                  <a:gd name="T14" fmla="*/ 94 w 95"/>
                  <a:gd name="T15" fmla="*/ 23 h 24"/>
                  <a:gd name="T16" fmla="*/ 94 w 95"/>
                  <a:gd name="T17" fmla="*/ 18 h 24"/>
                  <a:gd name="T18" fmla="*/ 56 w 95"/>
                  <a:gd name="T1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24">
                    <a:moveTo>
                      <a:pt x="56" y="3"/>
                    </a:moveTo>
                    <a:cubicBezTo>
                      <a:pt x="33" y="0"/>
                      <a:pt x="3" y="13"/>
                      <a:pt x="2" y="13"/>
                    </a:cubicBezTo>
                    <a:cubicBezTo>
                      <a:pt x="1" y="14"/>
                      <a:pt x="0" y="16"/>
                      <a:pt x="1" y="17"/>
                    </a:cubicBezTo>
                    <a:cubicBezTo>
                      <a:pt x="1" y="19"/>
                      <a:pt x="3" y="20"/>
                      <a:pt x="5" y="19"/>
                    </a:cubicBezTo>
                    <a:cubicBezTo>
                      <a:pt x="5" y="19"/>
                      <a:pt x="34" y="6"/>
                      <a:pt x="55" y="9"/>
                    </a:cubicBezTo>
                    <a:cubicBezTo>
                      <a:pt x="77" y="12"/>
                      <a:pt x="89" y="23"/>
                      <a:pt x="89" y="23"/>
                    </a:cubicBezTo>
                    <a:cubicBezTo>
                      <a:pt x="90" y="24"/>
                      <a:pt x="91" y="24"/>
                      <a:pt x="92" y="24"/>
                    </a:cubicBezTo>
                    <a:cubicBezTo>
                      <a:pt x="92" y="24"/>
                      <a:pt x="93" y="24"/>
                      <a:pt x="94" y="23"/>
                    </a:cubicBezTo>
                    <a:cubicBezTo>
                      <a:pt x="95" y="22"/>
                      <a:pt x="95" y="20"/>
                      <a:pt x="94" y="18"/>
                    </a:cubicBezTo>
                    <a:cubicBezTo>
                      <a:pt x="93" y="18"/>
                      <a:pt x="80" y="6"/>
                      <a:pt x="56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2" descr="" title=""/>
              <p:cNvSpPr>
                <a:spLocks/>
              </p:cNvSpPr>
              <p:nvPr/>
            </p:nvSpPr>
            <p:spPr bwMode="auto">
              <a:xfrm>
                <a:off x="2801" y="2394"/>
                <a:ext cx="137" cy="61"/>
              </a:xfrm>
              <a:custGeom>
                <a:avLst/>
                <a:gdLst>
                  <a:gd name="T0" fmla="*/ 2 w 58"/>
                  <a:gd name="T1" fmla="*/ 13 h 26"/>
                  <a:gd name="T2" fmla="*/ 0 w 58"/>
                  <a:gd name="T3" fmla="*/ 17 h 26"/>
                  <a:gd name="T4" fmla="*/ 4 w 58"/>
                  <a:gd name="T5" fmla="*/ 19 h 26"/>
                  <a:gd name="T6" fmla="*/ 52 w 58"/>
                  <a:gd name="T7" fmla="*/ 25 h 26"/>
                  <a:gd name="T8" fmla="*/ 55 w 58"/>
                  <a:gd name="T9" fmla="*/ 26 h 26"/>
                  <a:gd name="T10" fmla="*/ 57 w 58"/>
                  <a:gd name="T11" fmla="*/ 25 h 26"/>
                  <a:gd name="T12" fmla="*/ 57 w 58"/>
                  <a:gd name="T13" fmla="*/ 21 h 26"/>
                  <a:gd name="T14" fmla="*/ 2 w 58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6">
                    <a:moveTo>
                      <a:pt x="2" y="13"/>
                    </a:moveTo>
                    <a:cubicBezTo>
                      <a:pt x="1" y="13"/>
                      <a:pt x="0" y="15"/>
                      <a:pt x="0" y="17"/>
                    </a:cubicBezTo>
                    <a:cubicBezTo>
                      <a:pt x="1" y="19"/>
                      <a:pt x="3" y="19"/>
                      <a:pt x="4" y="19"/>
                    </a:cubicBezTo>
                    <a:cubicBezTo>
                      <a:pt x="5" y="19"/>
                      <a:pt x="35" y="8"/>
                      <a:pt x="52" y="25"/>
                    </a:cubicBezTo>
                    <a:cubicBezTo>
                      <a:pt x="53" y="26"/>
                      <a:pt x="54" y="26"/>
                      <a:pt x="55" y="26"/>
                    </a:cubicBezTo>
                    <a:cubicBezTo>
                      <a:pt x="55" y="26"/>
                      <a:pt x="56" y="26"/>
                      <a:pt x="57" y="25"/>
                    </a:cubicBezTo>
                    <a:cubicBezTo>
                      <a:pt x="58" y="24"/>
                      <a:pt x="58" y="22"/>
                      <a:pt x="57" y="21"/>
                    </a:cubicBezTo>
                    <a:cubicBezTo>
                      <a:pt x="36" y="0"/>
                      <a:pt x="4" y="12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9" name="Content Placeholder 3" descr="" title=""/>
            <p:cNvSpPr txBox="1">
              <a:spLocks/>
            </p:cNvSpPr>
            <p:nvPr/>
          </p:nvSpPr>
          <p:spPr bwMode="gray">
            <a:xfrm>
              <a:off x="1204800" y="1644469"/>
              <a:ext cx="7615350" cy="899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Tx/>
                <a:buNone/>
                <a:defRPr sz="1600" kern="0" baseline="0">
                  <a:solidFill>
                    <a:schemeClr val="tx2">
                      <a:lumMod val="50000"/>
                    </a:schemeClr>
                  </a:solidFill>
                </a:defRPr>
              </a:lvl1pPr>
              <a:lvl2pPr marL="0"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 typeface="Arial" pitchFamily="34" charset="0"/>
                <a:buNone/>
                <a:defRPr b="1" baseline="0">
                  <a:solidFill>
                    <a:schemeClr val="accent1"/>
                  </a:solidFill>
                </a:defRPr>
              </a:lvl2pPr>
              <a:lvl3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>
                  <a:solidFill>
                    <a:schemeClr val="accent5"/>
                  </a:solidFill>
                </a:defRPr>
              </a:lvl3pPr>
              <a:lvl4pPr marL="72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 baseline="0">
                  <a:solidFill>
                    <a:schemeClr val="accent5"/>
                  </a:solidFill>
                </a:defRPr>
              </a:lvl4pPr>
              <a:lvl5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+mj-lt"/>
                <a:buAutoNum type="arabicPeriod"/>
                <a:tabLst/>
                <a:defRPr baseline="0">
                  <a:solidFill>
                    <a:schemeClr val="accent5"/>
                  </a:solidFill>
                </a:defRPr>
              </a:lvl5pPr>
              <a:lvl6pPr marL="20574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6pPr>
              <a:lvl7pPr marL="25146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7pPr>
              <a:lvl8pPr marL="29718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8pPr>
              <a:lvl9pPr marL="34290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9pPr>
            </a:lstStyle>
            <a:p>
              <a:r>
                <a:rPr lang="en-GB" b="1" dirty="0" smtClean="0">
                  <a:solidFill>
                    <a:schemeClr val="accent1"/>
                  </a:solidFill>
                </a:rPr>
                <a:t>Dados </a:t>
              </a:r>
              <a:r>
                <a:rPr lang="en-GB" b="1" dirty="0" err="1" smtClean="0">
                  <a:solidFill>
                    <a:schemeClr val="accent1"/>
                  </a:solidFill>
                </a:rPr>
                <a:t>Pessoais</a:t>
              </a:r>
              <a:r>
                <a:rPr lang="en-GB" b="1" dirty="0" smtClean="0">
                  <a:solidFill>
                    <a:schemeClr val="accent1"/>
                  </a:solidFill>
                </a:rPr>
                <a:t>:</a:t>
              </a:r>
              <a:endParaRPr lang="en-GB" b="1" dirty="0">
                <a:solidFill>
                  <a:schemeClr val="accent1"/>
                </a:solidFill>
              </a:endParaRPr>
            </a:p>
            <a:p>
              <a:r>
                <a:rPr lang="en-GB" dirty="0" err="1" smtClean="0"/>
                <a:t>Qualquer</a:t>
              </a:r>
              <a:r>
                <a:rPr lang="en-GB" dirty="0" smtClean="0"/>
                <a:t> </a:t>
              </a:r>
              <a:r>
                <a:rPr lang="en-GB" dirty="0" err="1" smtClean="0"/>
                <a:t>informação</a:t>
              </a:r>
              <a:r>
                <a:rPr lang="en-GB" dirty="0" smtClean="0"/>
                <a:t> </a:t>
              </a:r>
              <a:r>
                <a:rPr lang="en-GB" dirty="0" err="1" smtClean="0"/>
                <a:t>relativa</a:t>
              </a:r>
              <a:r>
                <a:rPr lang="en-GB" dirty="0" smtClean="0"/>
                <a:t> a </a:t>
              </a:r>
              <a:r>
                <a:rPr lang="en-GB" dirty="0" err="1" smtClean="0"/>
                <a:t>uma</a:t>
              </a:r>
              <a:r>
                <a:rPr lang="en-GB" dirty="0" smtClean="0"/>
                <a:t> </a:t>
              </a:r>
              <a:r>
                <a:rPr lang="en-GB" dirty="0" err="1" smtClean="0"/>
                <a:t>pessoa</a:t>
              </a:r>
              <a:r>
                <a:rPr lang="en-GB" dirty="0" smtClean="0"/>
                <a:t> natural </a:t>
              </a:r>
              <a:r>
                <a:rPr lang="en-GB" dirty="0" err="1" smtClean="0"/>
                <a:t>identificada</a:t>
              </a:r>
              <a:r>
                <a:rPr lang="en-GB" dirty="0" smtClean="0"/>
                <a:t> </a:t>
              </a:r>
              <a:r>
                <a:rPr lang="en-GB" dirty="0" err="1" smtClean="0"/>
                <a:t>ou</a:t>
              </a:r>
              <a:r>
                <a:rPr lang="en-GB" dirty="0" smtClean="0"/>
                <a:t> </a:t>
              </a:r>
              <a:r>
                <a:rPr lang="en-GB" dirty="0" err="1" smtClean="0"/>
                <a:t>identificável</a:t>
              </a:r>
              <a:r>
                <a:rPr lang="en-GB" dirty="0" smtClean="0"/>
                <a:t>. É um </a:t>
              </a:r>
              <a:r>
                <a:rPr lang="en-GB" dirty="0" err="1" smtClean="0"/>
                <a:t>conceito</a:t>
              </a:r>
              <a:r>
                <a:rPr lang="en-GB" dirty="0" smtClean="0"/>
                <a:t> </a:t>
              </a:r>
              <a:r>
                <a:rPr lang="en-GB" dirty="0" err="1" smtClean="0"/>
                <a:t>bastante</a:t>
              </a:r>
              <a:r>
                <a:rPr lang="en-GB" dirty="0" smtClean="0"/>
                <a:t> </a:t>
              </a:r>
              <a:r>
                <a:rPr lang="en-GB" dirty="0" err="1" smtClean="0"/>
                <a:t>amplo</a:t>
              </a:r>
              <a:r>
                <a:rPr lang="en-GB" dirty="0" smtClean="0"/>
                <a:t>.</a:t>
              </a:r>
              <a:endParaRPr lang="en-GB" dirty="0"/>
            </a:p>
          </p:txBody>
        </p:sp>
      </p:grpSp>
      <p:grpSp>
        <p:nvGrpSpPr>
          <p:cNvPr id="27" name="Group 26" descr="" title=""/>
          <p:cNvGrpSpPr/>
          <p:nvPr/>
        </p:nvGrpSpPr>
        <p:grpSpPr>
          <a:xfrm>
            <a:off x="322556" y="2931790"/>
            <a:ext cx="8497594" cy="900000"/>
            <a:chOff x="322556" y="2833850"/>
            <a:chExt cx="8497594" cy="900000"/>
          </a:xfrm>
        </p:grpSpPr>
        <p:sp>
          <p:nvSpPr>
            <p:cNvPr id="28" name="Rectangle 27" descr="" title=""/>
            <p:cNvSpPr/>
            <p:nvPr/>
          </p:nvSpPr>
          <p:spPr>
            <a:xfrm>
              <a:off x="322556" y="2833850"/>
              <a:ext cx="900000" cy="90000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baseline="0" dirty="0" smtClean="0"/>
            </a:p>
          </p:txBody>
        </p:sp>
        <p:grpSp>
          <p:nvGrpSpPr>
            <p:cNvPr id="29" name="Group 32" descr="" title=""/>
            <p:cNvGrpSpPr>
              <a:grpSpLocks noChangeAspect="1"/>
            </p:cNvGrpSpPr>
            <p:nvPr/>
          </p:nvGrpSpPr>
          <p:grpSpPr bwMode="auto">
            <a:xfrm>
              <a:off x="422456" y="2945917"/>
              <a:ext cx="700200" cy="721820"/>
              <a:chOff x="2377" y="1646"/>
              <a:chExt cx="1004" cy="1035"/>
            </a:xfrm>
            <a:solidFill>
              <a:schemeClr val="bg1"/>
            </a:solidFill>
          </p:grpSpPr>
          <p:sp>
            <p:nvSpPr>
              <p:cNvPr id="31" name="Freeform 33" descr="" title=""/>
              <p:cNvSpPr>
                <a:spLocks noEditPoints="1"/>
              </p:cNvSpPr>
              <p:nvPr/>
            </p:nvSpPr>
            <p:spPr bwMode="auto">
              <a:xfrm>
                <a:off x="2377" y="1894"/>
                <a:ext cx="607" cy="787"/>
              </a:xfrm>
              <a:custGeom>
                <a:avLst/>
                <a:gdLst>
                  <a:gd name="T0" fmla="*/ 257 w 257"/>
                  <a:gd name="T1" fmla="*/ 39 h 333"/>
                  <a:gd name="T2" fmla="*/ 257 w 257"/>
                  <a:gd name="T3" fmla="*/ 15 h 333"/>
                  <a:gd name="T4" fmla="*/ 241 w 257"/>
                  <a:gd name="T5" fmla="*/ 0 h 333"/>
                  <a:gd name="T6" fmla="*/ 15 w 257"/>
                  <a:gd name="T7" fmla="*/ 0 h 333"/>
                  <a:gd name="T8" fmla="*/ 0 w 257"/>
                  <a:gd name="T9" fmla="*/ 15 h 333"/>
                  <a:gd name="T10" fmla="*/ 0 w 257"/>
                  <a:gd name="T11" fmla="*/ 144 h 333"/>
                  <a:gd name="T12" fmla="*/ 21 w 257"/>
                  <a:gd name="T13" fmla="*/ 156 h 333"/>
                  <a:gd name="T14" fmla="*/ 21 w 257"/>
                  <a:gd name="T15" fmla="*/ 333 h 333"/>
                  <a:gd name="T16" fmla="*/ 131 w 257"/>
                  <a:gd name="T17" fmla="*/ 333 h 333"/>
                  <a:gd name="T18" fmla="*/ 131 w 257"/>
                  <a:gd name="T19" fmla="*/ 156 h 333"/>
                  <a:gd name="T20" fmla="*/ 153 w 257"/>
                  <a:gd name="T21" fmla="*/ 144 h 333"/>
                  <a:gd name="T22" fmla="*/ 153 w 257"/>
                  <a:gd name="T23" fmla="*/ 55 h 333"/>
                  <a:gd name="T24" fmla="*/ 241 w 257"/>
                  <a:gd name="T25" fmla="*/ 55 h 333"/>
                  <a:gd name="T26" fmla="*/ 257 w 257"/>
                  <a:gd name="T27" fmla="*/ 39 h 333"/>
                  <a:gd name="T28" fmla="*/ 241 w 257"/>
                  <a:gd name="T29" fmla="*/ 39 h 333"/>
                  <a:gd name="T30" fmla="*/ 137 w 257"/>
                  <a:gd name="T31" fmla="*/ 39 h 333"/>
                  <a:gd name="T32" fmla="*/ 137 w 257"/>
                  <a:gd name="T33" fmla="*/ 135 h 333"/>
                  <a:gd name="T34" fmla="*/ 115 w 257"/>
                  <a:gd name="T35" fmla="*/ 146 h 333"/>
                  <a:gd name="T36" fmla="*/ 115 w 257"/>
                  <a:gd name="T37" fmla="*/ 317 h 333"/>
                  <a:gd name="T38" fmla="*/ 84 w 257"/>
                  <a:gd name="T39" fmla="*/ 317 h 333"/>
                  <a:gd name="T40" fmla="*/ 84 w 257"/>
                  <a:gd name="T41" fmla="*/ 187 h 333"/>
                  <a:gd name="T42" fmla="*/ 68 w 257"/>
                  <a:gd name="T43" fmla="*/ 187 h 333"/>
                  <a:gd name="T44" fmla="*/ 68 w 257"/>
                  <a:gd name="T45" fmla="*/ 317 h 333"/>
                  <a:gd name="T46" fmla="*/ 37 w 257"/>
                  <a:gd name="T47" fmla="*/ 317 h 333"/>
                  <a:gd name="T48" fmla="*/ 37 w 257"/>
                  <a:gd name="T49" fmla="*/ 146 h 333"/>
                  <a:gd name="T50" fmla="*/ 16 w 257"/>
                  <a:gd name="T51" fmla="*/ 135 h 333"/>
                  <a:gd name="T52" fmla="*/ 16 w 257"/>
                  <a:gd name="T53" fmla="*/ 16 h 333"/>
                  <a:gd name="T54" fmla="*/ 241 w 257"/>
                  <a:gd name="T55" fmla="*/ 16 h 333"/>
                  <a:gd name="T56" fmla="*/ 241 w 257"/>
                  <a:gd name="T57" fmla="*/ 3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7" h="333">
                    <a:moveTo>
                      <a:pt x="257" y="39"/>
                    </a:moveTo>
                    <a:cubicBezTo>
                      <a:pt x="257" y="15"/>
                      <a:pt x="257" y="15"/>
                      <a:pt x="257" y="15"/>
                    </a:cubicBezTo>
                    <a:cubicBezTo>
                      <a:pt x="257" y="7"/>
                      <a:pt x="250" y="0"/>
                      <a:pt x="24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1" y="333"/>
                      <a:pt x="21" y="333"/>
                      <a:pt x="21" y="333"/>
                    </a:cubicBezTo>
                    <a:cubicBezTo>
                      <a:pt x="131" y="333"/>
                      <a:pt x="131" y="333"/>
                      <a:pt x="131" y="333"/>
                    </a:cubicBezTo>
                    <a:cubicBezTo>
                      <a:pt x="131" y="156"/>
                      <a:pt x="131" y="156"/>
                      <a:pt x="131" y="156"/>
                    </a:cubicBezTo>
                    <a:cubicBezTo>
                      <a:pt x="153" y="144"/>
                      <a:pt x="153" y="144"/>
                      <a:pt x="153" y="144"/>
                    </a:cubicBezTo>
                    <a:cubicBezTo>
                      <a:pt x="153" y="55"/>
                      <a:pt x="153" y="55"/>
                      <a:pt x="153" y="55"/>
                    </a:cubicBezTo>
                    <a:cubicBezTo>
                      <a:pt x="241" y="55"/>
                      <a:pt x="241" y="55"/>
                      <a:pt x="241" y="55"/>
                    </a:cubicBezTo>
                    <a:cubicBezTo>
                      <a:pt x="250" y="55"/>
                      <a:pt x="257" y="48"/>
                      <a:pt x="257" y="39"/>
                    </a:cubicBezTo>
                    <a:close/>
                    <a:moveTo>
                      <a:pt x="241" y="39"/>
                    </a:moveTo>
                    <a:cubicBezTo>
                      <a:pt x="137" y="39"/>
                      <a:pt x="137" y="39"/>
                      <a:pt x="137" y="39"/>
                    </a:cubicBezTo>
                    <a:cubicBezTo>
                      <a:pt x="137" y="135"/>
                      <a:pt x="137" y="135"/>
                      <a:pt x="137" y="135"/>
                    </a:cubicBez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5" y="317"/>
                      <a:pt x="115" y="317"/>
                      <a:pt x="115" y="317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68" y="187"/>
                      <a:pt x="68" y="187"/>
                      <a:pt x="68" y="187"/>
                    </a:cubicBezTo>
                    <a:cubicBezTo>
                      <a:pt x="68" y="317"/>
                      <a:pt x="68" y="317"/>
                      <a:pt x="68" y="317"/>
                    </a:cubicBezTo>
                    <a:cubicBezTo>
                      <a:pt x="37" y="317"/>
                      <a:pt x="37" y="317"/>
                      <a:pt x="37" y="317"/>
                    </a:cubicBezTo>
                    <a:cubicBezTo>
                      <a:pt x="37" y="146"/>
                      <a:pt x="37" y="146"/>
                      <a:pt x="37" y="146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1" y="16"/>
                      <a:pt x="241" y="16"/>
                      <a:pt x="241" y="16"/>
                    </a:cubicBezTo>
                    <a:lnTo>
                      <a:pt x="241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34" descr="" title=""/>
              <p:cNvSpPr>
                <a:spLocks noEditPoints="1"/>
              </p:cNvSpPr>
              <p:nvPr/>
            </p:nvSpPr>
            <p:spPr bwMode="auto">
              <a:xfrm>
                <a:off x="2455" y="1646"/>
                <a:ext cx="203" cy="204"/>
              </a:xfrm>
              <a:custGeom>
                <a:avLst/>
                <a:gdLst>
                  <a:gd name="T0" fmla="*/ 86 w 86"/>
                  <a:gd name="T1" fmla="*/ 43 h 86"/>
                  <a:gd name="T2" fmla="*/ 43 w 86"/>
                  <a:gd name="T3" fmla="*/ 0 h 86"/>
                  <a:gd name="T4" fmla="*/ 0 w 86"/>
                  <a:gd name="T5" fmla="*/ 43 h 86"/>
                  <a:gd name="T6" fmla="*/ 43 w 86"/>
                  <a:gd name="T7" fmla="*/ 86 h 86"/>
                  <a:gd name="T8" fmla="*/ 86 w 86"/>
                  <a:gd name="T9" fmla="*/ 43 h 86"/>
                  <a:gd name="T10" fmla="*/ 16 w 86"/>
                  <a:gd name="T11" fmla="*/ 43 h 86"/>
                  <a:gd name="T12" fmla="*/ 43 w 86"/>
                  <a:gd name="T13" fmla="*/ 16 h 86"/>
                  <a:gd name="T14" fmla="*/ 70 w 86"/>
                  <a:gd name="T15" fmla="*/ 43 h 86"/>
                  <a:gd name="T16" fmla="*/ 43 w 86"/>
                  <a:gd name="T17" fmla="*/ 70 h 86"/>
                  <a:gd name="T18" fmla="*/ 16 w 86"/>
                  <a:gd name="T19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86" y="43"/>
                    </a:moveTo>
                    <a:cubicBezTo>
                      <a:pt x="86" y="20"/>
                      <a:pt x="67" y="0"/>
                      <a:pt x="43" y="0"/>
                    </a:cubicBezTo>
                    <a:cubicBezTo>
                      <a:pt x="20" y="0"/>
                      <a:pt x="0" y="20"/>
                      <a:pt x="0" y="43"/>
                    </a:cubicBezTo>
                    <a:cubicBezTo>
                      <a:pt x="0" y="67"/>
                      <a:pt x="20" y="86"/>
                      <a:pt x="43" y="86"/>
                    </a:cubicBezTo>
                    <a:cubicBezTo>
                      <a:pt x="67" y="86"/>
                      <a:pt x="86" y="67"/>
                      <a:pt x="86" y="43"/>
                    </a:cubicBezTo>
                    <a:close/>
                    <a:moveTo>
                      <a:pt x="16" y="43"/>
                    </a:moveTo>
                    <a:cubicBezTo>
                      <a:pt x="16" y="28"/>
                      <a:pt x="28" y="16"/>
                      <a:pt x="43" y="16"/>
                    </a:cubicBezTo>
                    <a:cubicBezTo>
                      <a:pt x="58" y="16"/>
                      <a:pt x="70" y="28"/>
                      <a:pt x="70" y="43"/>
                    </a:cubicBezTo>
                    <a:cubicBezTo>
                      <a:pt x="70" y="58"/>
                      <a:pt x="58" y="70"/>
                      <a:pt x="43" y="70"/>
                    </a:cubicBezTo>
                    <a:cubicBezTo>
                      <a:pt x="28" y="70"/>
                      <a:pt x="16" y="58"/>
                      <a:pt x="16" y="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35" descr="" title=""/>
              <p:cNvSpPr>
                <a:spLocks/>
              </p:cNvSpPr>
              <p:nvPr/>
            </p:nvSpPr>
            <p:spPr bwMode="auto">
              <a:xfrm>
                <a:off x="3031" y="1715"/>
                <a:ext cx="234" cy="468"/>
              </a:xfrm>
              <a:custGeom>
                <a:avLst/>
                <a:gdLst>
                  <a:gd name="T0" fmla="*/ 0 w 234"/>
                  <a:gd name="T1" fmla="*/ 198 h 468"/>
                  <a:gd name="T2" fmla="*/ 0 w 234"/>
                  <a:gd name="T3" fmla="*/ 269 h 468"/>
                  <a:gd name="T4" fmla="*/ 59 w 234"/>
                  <a:gd name="T5" fmla="*/ 295 h 468"/>
                  <a:gd name="T6" fmla="*/ 66 w 234"/>
                  <a:gd name="T7" fmla="*/ 314 h 468"/>
                  <a:gd name="T8" fmla="*/ 43 w 234"/>
                  <a:gd name="T9" fmla="*/ 376 h 468"/>
                  <a:gd name="T10" fmla="*/ 94 w 234"/>
                  <a:gd name="T11" fmla="*/ 425 h 468"/>
                  <a:gd name="T12" fmla="*/ 154 w 234"/>
                  <a:gd name="T13" fmla="*/ 402 h 468"/>
                  <a:gd name="T14" fmla="*/ 172 w 234"/>
                  <a:gd name="T15" fmla="*/ 411 h 468"/>
                  <a:gd name="T16" fmla="*/ 198 w 234"/>
                  <a:gd name="T17" fmla="*/ 468 h 468"/>
                  <a:gd name="T18" fmla="*/ 234 w 234"/>
                  <a:gd name="T19" fmla="*/ 468 h 468"/>
                  <a:gd name="T20" fmla="*/ 234 w 234"/>
                  <a:gd name="T21" fmla="*/ 430 h 468"/>
                  <a:gd name="T22" fmla="*/ 224 w 234"/>
                  <a:gd name="T23" fmla="*/ 430 h 468"/>
                  <a:gd name="T24" fmla="*/ 201 w 234"/>
                  <a:gd name="T25" fmla="*/ 380 h 468"/>
                  <a:gd name="T26" fmla="*/ 154 w 234"/>
                  <a:gd name="T27" fmla="*/ 361 h 468"/>
                  <a:gd name="T28" fmla="*/ 104 w 234"/>
                  <a:gd name="T29" fmla="*/ 380 h 468"/>
                  <a:gd name="T30" fmla="*/ 87 w 234"/>
                  <a:gd name="T31" fmla="*/ 366 h 468"/>
                  <a:gd name="T32" fmla="*/ 106 w 234"/>
                  <a:gd name="T33" fmla="*/ 314 h 468"/>
                  <a:gd name="T34" fmla="*/ 87 w 234"/>
                  <a:gd name="T35" fmla="*/ 267 h 468"/>
                  <a:gd name="T36" fmla="*/ 38 w 234"/>
                  <a:gd name="T37" fmla="*/ 246 h 468"/>
                  <a:gd name="T38" fmla="*/ 38 w 234"/>
                  <a:gd name="T39" fmla="*/ 222 h 468"/>
                  <a:gd name="T40" fmla="*/ 87 w 234"/>
                  <a:gd name="T41" fmla="*/ 201 h 468"/>
                  <a:gd name="T42" fmla="*/ 106 w 234"/>
                  <a:gd name="T43" fmla="*/ 153 h 468"/>
                  <a:gd name="T44" fmla="*/ 87 w 234"/>
                  <a:gd name="T45" fmla="*/ 101 h 468"/>
                  <a:gd name="T46" fmla="*/ 104 w 234"/>
                  <a:gd name="T47" fmla="*/ 87 h 468"/>
                  <a:gd name="T48" fmla="*/ 154 w 234"/>
                  <a:gd name="T49" fmla="*/ 106 h 468"/>
                  <a:gd name="T50" fmla="*/ 201 w 234"/>
                  <a:gd name="T51" fmla="*/ 87 h 468"/>
                  <a:gd name="T52" fmla="*/ 224 w 234"/>
                  <a:gd name="T53" fmla="*/ 38 h 468"/>
                  <a:gd name="T54" fmla="*/ 234 w 234"/>
                  <a:gd name="T55" fmla="*/ 38 h 468"/>
                  <a:gd name="T56" fmla="*/ 234 w 234"/>
                  <a:gd name="T57" fmla="*/ 0 h 468"/>
                  <a:gd name="T58" fmla="*/ 198 w 234"/>
                  <a:gd name="T59" fmla="*/ 0 h 468"/>
                  <a:gd name="T60" fmla="*/ 172 w 234"/>
                  <a:gd name="T61" fmla="*/ 57 h 468"/>
                  <a:gd name="T62" fmla="*/ 154 w 234"/>
                  <a:gd name="T63" fmla="*/ 66 h 468"/>
                  <a:gd name="T64" fmla="*/ 94 w 234"/>
                  <a:gd name="T65" fmla="*/ 42 h 468"/>
                  <a:gd name="T66" fmla="*/ 43 w 234"/>
                  <a:gd name="T67" fmla="*/ 94 h 468"/>
                  <a:gd name="T68" fmla="*/ 66 w 234"/>
                  <a:gd name="T69" fmla="*/ 153 h 468"/>
                  <a:gd name="T70" fmla="*/ 59 w 234"/>
                  <a:gd name="T71" fmla="*/ 172 h 468"/>
                  <a:gd name="T72" fmla="*/ 0 w 234"/>
                  <a:gd name="T73" fmla="*/ 19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468">
                    <a:moveTo>
                      <a:pt x="0" y="198"/>
                    </a:moveTo>
                    <a:lnTo>
                      <a:pt x="0" y="269"/>
                    </a:lnTo>
                    <a:lnTo>
                      <a:pt x="59" y="295"/>
                    </a:lnTo>
                    <a:lnTo>
                      <a:pt x="66" y="314"/>
                    </a:lnTo>
                    <a:lnTo>
                      <a:pt x="43" y="376"/>
                    </a:lnTo>
                    <a:lnTo>
                      <a:pt x="94" y="425"/>
                    </a:lnTo>
                    <a:lnTo>
                      <a:pt x="154" y="402"/>
                    </a:lnTo>
                    <a:lnTo>
                      <a:pt x="172" y="411"/>
                    </a:lnTo>
                    <a:lnTo>
                      <a:pt x="198" y="468"/>
                    </a:lnTo>
                    <a:lnTo>
                      <a:pt x="234" y="468"/>
                    </a:lnTo>
                    <a:lnTo>
                      <a:pt x="234" y="430"/>
                    </a:lnTo>
                    <a:lnTo>
                      <a:pt x="224" y="430"/>
                    </a:lnTo>
                    <a:lnTo>
                      <a:pt x="201" y="380"/>
                    </a:lnTo>
                    <a:lnTo>
                      <a:pt x="154" y="361"/>
                    </a:lnTo>
                    <a:lnTo>
                      <a:pt x="104" y="380"/>
                    </a:lnTo>
                    <a:lnTo>
                      <a:pt x="87" y="366"/>
                    </a:lnTo>
                    <a:lnTo>
                      <a:pt x="106" y="314"/>
                    </a:lnTo>
                    <a:lnTo>
                      <a:pt x="87" y="267"/>
                    </a:lnTo>
                    <a:lnTo>
                      <a:pt x="38" y="246"/>
                    </a:lnTo>
                    <a:lnTo>
                      <a:pt x="38" y="222"/>
                    </a:lnTo>
                    <a:lnTo>
                      <a:pt x="87" y="201"/>
                    </a:lnTo>
                    <a:lnTo>
                      <a:pt x="106" y="153"/>
                    </a:lnTo>
                    <a:lnTo>
                      <a:pt x="87" y="101"/>
                    </a:lnTo>
                    <a:lnTo>
                      <a:pt x="104" y="87"/>
                    </a:lnTo>
                    <a:lnTo>
                      <a:pt x="154" y="106"/>
                    </a:lnTo>
                    <a:lnTo>
                      <a:pt x="201" y="87"/>
                    </a:lnTo>
                    <a:lnTo>
                      <a:pt x="224" y="38"/>
                    </a:lnTo>
                    <a:lnTo>
                      <a:pt x="234" y="38"/>
                    </a:lnTo>
                    <a:lnTo>
                      <a:pt x="234" y="0"/>
                    </a:lnTo>
                    <a:lnTo>
                      <a:pt x="198" y="0"/>
                    </a:lnTo>
                    <a:lnTo>
                      <a:pt x="172" y="57"/>
                    </a:lnTo>
                    <a:lnTo>
                      <a:pt x="154" y="66"/>
                    </a:lnTo>
                    <a:lnTo>
                      <a:pt x="94" y="42"/>
                    </a:lnTo>
                    <a:lnTo>
                      <a:pt x="43" y="94"/>
                    </a:lnTo>
                    <a:lnTo>
                      <a:pt x="66" y="153"/>
                    </a:lnTo>
                    <a:lnTo>
                      <a:pt x="59" y="172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36" descr="" title=""/>
              <p:cNvSpPr>
                <a:spLocks/>
              </p:cNvSpPr>
              <p:nvPr/>
            </p:nvSpPr>
            <p:spPr bwMode="auto">
              <a:xfrm>
                <a:off x="3149" y="1833"/>
                <a:ext cx="116" cy="232"/>
              </a:xfrm>
              <a:custGeom>
                <a:avLst/>
                <a:gdLst>
                  <a:gd name="T0" fmla="*/ 49 w 49"/>
                  <a:gd name="T1" fmla="*/ 16 h 98"/>
                  <a:gd name="T2" fmla="*/ 49 w 49"/>
                  <a:gd name="T3" fmla="*/ 0 h 98"/>
                  <a:gd name="T4" fmla="*/ 0 w 49"/>
                  <a:gd name="T5" fmla="*/ 49 h 98"/>
                  <a:gd name="T6" fmla="*/ 49 w 49"/>
                  <a:gd name="T7" fmla="*/ 98 h 98"/>
                  <a:gd name="T8" fmla="*/ 49 w 49"/>
                  <a:gd name="T9" fmla="*/ 82 h 98"/>
                  <a:gd name="T10" fmla="*/ 16 w 49"/>
                  <a:gd name="T11" fmla="*/ 49 h 98"/>
                  <a:gd name="T12" fmla="*/ 49 w 49"/>
                  <a:gd name="T13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98">
                    <a:moveTo>
                      <a:pt x="49" y="16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31" y="82"/>
                      <a:pt x="16" y="67"/>
                      <a:pt x="16" y="49"/>
                    </a:cubicBezTo>
                    <a:cubicBezTo>
                      <a:pt x="16" y="31"/>
                      <a:pt x="31" y="16"/>
                      <a:pt x="49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37" descr="" title=""/>
              <p:cNvSpPr>
                <a:spLocks/>
              </p:cNvSpPr>
              <p:nvPr/>
            </p:nvSpPr>
            <p:spPr bwMode="auto">
              <a:xfrm>
                <a:off x="2795" y="1646"/>
                <a:ext cx="586" cy="605"/>
              </a:xfrm>
              <a:custGeom>
                <a:avLst/>
                <a:gdLst>
                  <a:gd name="T0" fmla="*/ 0 w 586"/>
                  <a:gd name="T1" fmla="*/ 170 h 605"/>
                  <a:gd name="T2" fmla="*/ 38 w 586"/>
                  <a:gd name="T3" fmla="*/ 170 h 605"/>
                  <a:gd name="T4" fmla="*/ 38 w 586"/>
                  <a:gd name="T5" fmla="*/ 38 h 605"/>
                  <a:gd name="T6" fmla="*/ 548 w 586"/>
                  <a:gd name="T7" fmla="*/ 38 h 605"/>
                  <a:gd name="T8" fmla="*/ 548 w 586"/>
                  <a:gd name="T9" fmla="*/ 567 h 605"/>
                  <a:gd name="T10" fmla="*/ 38 w 586"/>
                  <a:gd name="T11" fmla="*/ 567 h 605"/>
                  <a:gd name="T12" fmla="*/ 38 w 586"/>
                  <a:gd name="T13" fmla="*/ 454 h 605"/>
                  <a:gd name="T14" fmla="*/ 0 w 586"/>
                  <a:gd name="T15" fmla="*/ 454 h 605"/>
                  <a:gd name="T16" fmla="*/ 0 w 586"/>
                  <a:gd name="T17" fmla="*/ 605 h 605"/>
                  <a:gd name="T18" fmla="*/ 586 w 586"/>
                  <a:gd name="T19" fmla="*/ 605 h 605"/>
                  <a:gd name="T20" fmla="*/ 586 w 586"/>
                  <a:gd name="T21" fmla="*/ 0 h 605"/>
                  <a:gd name="T22" fmla="*/ 0 w 586"/>
                  <a:gd name="T23" fmla="*/ 0 h 605"/>
                  <a:gd name="T24" fmla="*/ 0 w 586"/>
                  <a:gd name="T25" fmla="*/ 17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6" h="605">
                    <a:moveTo>
                      <a:pt x="0" y="170"/>
                    </a:moveTo>
                    <a:lnTo>
                      <a:pt x="38" y="170"/>
                    </a:lnTo>
                    <a:lnTo>
                      <a:pt x="38" y="38"/>
                    </a:lnTo>
                    <a:lnTo>
                      <a:pt x="548" y="38"/>
                    </a:lnTo>
                    <a:lnTo>
                      <a:pt x="548" y="567"/>
                    </a:lnTo>
                    <a:lnTo>
                      <a:pt x="38" y="567"/>
                    </a:lnTo>
                    <a:lnTo>
                      <a:pt x="38" y="454"/>
                    </a:lnTo>
                    <a:lnTo>
                      <a:pt x="0" y="454"/>
                    </a:lnTo>
                    <a:lnTo>
                      <a:pt x="0" y="605"/>
                    </a:lnTo>
                    <a:lnTo>
                      <a:pt x="586" y="605"/>
                    </a:lnTo>
                    <a:lnTo>
                      <a:pt x="586" y="0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0" name="Content Placeholder 3" descr="" title=""/>
            <p:cNvSpPr txBox="1">
              <a:spLocks/>
            </p:cNvSpPr>
            <p:nvPr/>
          </p:nvSpPr>
          <p:spPr bwMode="gray">
            <a:xfrm>
              <a:off x="1204800" y="2833850"/>
              <a:ext cx="7615350" cy="899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Tx/>
                <a:buNone/>
                <a:defRPr sz="1600" kern="0" baseline="0">
                  <a:solidFill>
                    <a:schemeClr val="tx2">
                      <a:lumMod val="50000"/>
                    </a:schemeClr>
                  </a:solidFill>
                </a:defRPr>
              </a:lvl1pPr>
              <a:lvl2pPr marL="0"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 typeface="Arial" pitchFamily="34" charset="0"/>
                <a:buNone/>
                <a:defRPr b="1" baseline="0">
                  <a:solidFill>
                    <a:schemeClr val="accent1"/>
                  </a:solidFill>
                </a:defRPr>
              </a:lvl2pPr>
              <a:lvl3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>
                  <a:solidFill>
                    <a:schemeClr val="accent5"/>
                  </a:solidFill>
                </a:defRPr>
              </a:lvl3pPr>
              <a:lvl4pPr marL="72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 baseline="0">
                  <a:solidFill>
                    <a:schemeClr val="accent5"/>
                  </a:solidFill>
                </a:defRPr>
              </a:lvl4pPr>
              <a:lvl5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+mj-lt"/>
                <a:buAutoNum type="arabicPeriod"/>
                <a:tabLst/>
                <a:defRPr baseline="0">
                  <a:solidFill>
                    <a:schemeClr val="accent5"/>
                  </a:solidFill>
                </a:defRPr>
              </a:lvl5pPr>
              <a:lvl6pPr marL="20574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6pPr>
              <a:lvl7pPr marL="25146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7pPr>
              <a:lvl8pPr marL="29718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8pPr>
              <a:lvl9pPr marL="34290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9pPr>
            </a:lstStyle>
            <a:p>
              <a:r>
                <a:rPr lang="en-GB" b="1" dirty="0" err="1" smtClean="0">
                  <a:solidFill>
                    <a:schemeClr val="accent3"/>
                  </a:solidFill>
                </a:rPr>
                <a:t>Controlador</a:t>
              </a:r>
              <a:r>
                <a:rPr lang="en-GB" b="1" dirty="0" smtClean="0">
                  <a:solidFill>
                    <a:schemeClr val="accent3"/>
                  </a:solidFill>
                </a:rPr>
                <a:t>: </a:t>
              </a:r>
              <a:endParaRPr lang="en-GB" b="1" dirty="0">
                <a:solidFill>
                  <a:schemeClr val="accent3"/>
                </a:solidFill>
              </a:endParaRPr>
            </a:p>
            <a:p>
              <a:r>
                <a:rPr lang="en-GB" dirty="0" smtClean="0"/>
                <a:t>Pessoa a </a:t>
              </a:r>
              <a:r>
                <a:rPr lang="en-GB" dirty="0" err="1" smtClean="0"/>
                <a:t>quem</a:t>
              </a:r>
              <a:r>
                <a:rPr lang="en-GB" dirty="0" smtClean="0"/>
                <a:t> </a:t>
              </a:r>
              <a:r>
                <a:rPr lang="en-GB" dirty="0" err="1" smtClean="0"/>
                <a:t>competem</a:t>
              </a:r>
              <a:r>
                <a:rPr lang="en-GB" dirty="0" smtClean="0"/>
                <a:t> as </a:t>
              </a:r>
              <a:r>
                <a:rPr lang="en-GB" dirty="0" err="1" smtClean="0"/>
                <a:t>decisões</a:t>
              </a:r>
              <a:r>
                <a:rPr lang="en-GB" dirty="0" smtClean="0"/>
                <a:t> </a:t>
              </a:r>
              <a:r>
                <a:rPr lang="en-GB" dirty="0" err="1" smtClean="0"/>
                <a:t>referentes</a:t>
              </a:r>
              <a:r>
                <a:rPr lang="en-GB" dirty="0" smtClean="0"/>
                <a:t> </a:t>
              </a:r>
              <a:r>
                <a:rPr lang="en-GB" dirty="0" err="1" smtClean="0"/>
                <a:t>ao</a:t>
              </a:r>
              <a:r>
                <a:rPr lang="en-GB" dirty="0" smtClean="0"/>
                <a:t> </a:t>
              </a:r>
              <a:r>
                <a:rPr lang="en-GB" dirty="0" err="1" smtClean="0"/>
                <a:t>tratamento</a:t>
              </a:r>
              <a:r>
                <a:rPr lang="en-GB" dirty="0" smtClean="0"/>
                <a:t> dos dados </a:t>
              </a:r>
              <a:r>
                <a:rPr lang="en-GB" dirty="0" err="1" smtClean="0"/>
                <a:t>pessoais</a:t>
              </a:r>
              <a:endParaRPr lang="en-GB" dirty="0"/>
            </a:p>
          </p:txBody>
        </p:sp>
      </p:grpSp>
      <p:grpSp>
        <p:nvGrpSpPr>
          <p:cNvPr id="36" name="Group 35" descr="" title=""/>
          <p:cNvGrpSpPr/>
          <p:nvPr/>
        </p:nvGrpSpPr>
        <p:grpSpPr>
          <a:xfrm>
            <a:off x="322556" y="3976006"/>
            <a:ext cx="8497594" cy="900000"/>
            <a:chOff x="322556" y="4069186"/>
            <a:chExt cx="8497594" cy="900000"/>
          </a:xfrm>
        </p:grpSpPr>
        <p:sp>
          <p:nvSpPr>
            <p:cNvPr id="37" name="Rectangle 36" descr="" title=""/>
            <p:cNvSpPr/>
            <p:nvPr/>
          </p:nvSpPr>
          <p:spPr>
            <a:xfrm>
              <a:off x="322556" y="4069186"/>
              <a:ext cx="900000" cy="900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baseline="0" dirty="0" smtClean="0"/>
            </a:p>
          </p:txBody>
        </p:sp>
        <p:grpSp>
          <p:nvGrpSpPr>
            <p:cNvPr id="38" name="Group 24" descr="" title=""/>
            <p:cNvGrpSpPr>
              <a:grpSpLocks noChangeAspect="1"/>
            </p:cNvGrpSpPr>
            <p:nvPr/>
          </p:nvGrpSpPr>
          <p:grpSpPr bwMode="auto">
            <a:xfrm>
              <a:off x="434137" y="4131541"/>
              <a:ext cx="659944" cy="775290"/>
              <a:chOff x="2306" y="1486"/>
              <a:chExt cx="1150" cy="1351"/>
            </a:xfrm>
            <a:solidFill>
              <a:schemeClr val="bg1"/>
            </a:solidFill>
          </p:grpSpPr>
          <p:sp>
            <p:nvSpPr>
              <p:cNvPr id="40" name="Freeform 25" descr="" title=""/>
              <p:cNvSpPr>
                <a:spLocks noEditPoints="1"/>
              </p:cNvSpPr>
              <p:nvPr/>
            </p:nvSpPr>
            <p:spPr bwMode="auto">
              <a:xfrm>
                <a:off x="2306" y="1486"/>
                <a:ext cx="1150" cy="1351"/>
              </a:xfrm>
              <a:custGeom>
                <a:avLst/>
                <a:gdLst>
                  <a:gd name="T0" fmla="*/ 432 w 487"/>
                  <a:gd name="T1" fmla="*/ 56 h 572"/>
                  <a:gd name="T2" fmla="*/ 280 w 487"/>
                  <a:gd name="T3" fmla="*/ 1 h 572"/>
                  <a:gd name="T4" fmla="*/ 94 w 487"/>
                  <a:gd name="T5" fmla="*/ 77 h 572"/>
                  <a:gd name="T6" fmla="*/ 48 w 487"/>
                  <a:gd name="T7" fmla="*/ 230 h 572"/>
                  <a:gd name="T8" fmla="*/ 5 w 487"/>
                  <a:gd name="T9" fmla="*/ 302 h 572"/>
                  <a:gd name="T10" fmla="*/ 3 w 487"/>
                  <a:gd name="T11" fmla="*/ 324 h 572"/>
                  <a:gd name="T12" fmla="*/ 20 w 487"/>
                  <a:gd name="T13" fmla="*/ 339 h 572"/>
                  <a:gd name="T14" fmla="*/ 51 w 487"/>
                  <a:gd name="T15" fmla="*/ 348 h 572"/>
                  <a:gd name="T16" fmla="*/ 41 w 487"/>
                  <a:gd name="T17" fmla="*/ 382 h 572"/>
                  <a:gd name="T18" fmla="*/ 44 w 487"/>
                  <a:gd name="T19" fmla="*/ 393 h 572"/>
                  <a:gd name="T20" fmla="*/ 52 w 487"/>
                  <a:gd name="T21" fmla="*/ 399 h 572"/>
                  <a:gd name="T22" fmla="*/ 47 w 487"/>
                  <a:gd name="T23" fmla="*/ 413 h 572"/>
                  <a:gd name="T24" fmla="*/ 48 w 487"/>
                  <a:gd name="T25" fmla="*/ 421 h 572"/>
                  <a:gd name="T26" fmla="*/ 60 w 487"/>
                  <a:gd name="T27" fmla="*/ 442 h 572"/>
                  <a:gd name="T28" fmla="*/ 90 w 487"/>
                  <a:gd name="T29" fmla="*/ 524 h 572"/>
                  <a:gd name="T30" fmla="*/ 170 w 487"/>
                  <a:gd name="T31" fmla="*/ 519 h 572"/>
                  <a:gd name="T32" fmla="*/ 168 w 487"/>
                  <a:gd name="T33" fmla="*/ 561 h 572"/>
                  <a:gd name="T34" fmla="*/ 171 w 487"/>
                  <a:gd name="T35" fmla="*/ 569 h 572"/>
                  <a:gd name="T36" fmla="*/ 178 w 487"/>
                  <a:gd name="T37" fmla="*/ 572 h 572"/>
                  <a:gd name="T38" fmla="*/ 398 w 487"/>
                  <a:gd name="T39" fmla="*/ 572 h 572"/>
                  <a:gd name="T40" fmla="*/ 406 w 487"/>
                  <a:gd name="T41" fmla="*/ 568 h 572"/>
                  <a:gd name="T42" fmla="*/ 403 w 487"/>
                  <a:gd name="T43" fmla="*/ 528 h 572"/>
                  <a:gd name="T44" fmla="*/ 398 w 487"/>
                  <a:gd name="T45" fmla="*/ 501 h 572"/>
                  <a:gd name="T46" fmla="*/ 443 w 487"/>
                  <a:gd name="T47" fmla="*/ 346 h 572"/>
                  <a:gd name="T48" fmla="*/ 466 w 487"/>
                  <a:gd name="T49" fmla="*/ 297 h 572"/>
                  <a:gd name="T50" fmla="*/ 487 w 487"/>
                  <a:gd name="T51" fmla="*/ 201 h 572"/>
                  <a:gd name="T52" fmla="*/ 432 w 487"/>
                  <a:gd name="T53" fmla="*/ 56 h 572"/>
                  <a:gd name="T54" fmla="*/ 447 w 487"/>
                  <a:gd name="T55" fmla="*/ 289 h 572"/>
                  <a:gd name="T56" fmla="*/ 425 w 487"/>
                  <a:gd name="T57" fmla="*/ 337 h 572"/>
                  <a:gd name="T58" fmla="*/ 378 w 487"/>
                  <a:gd name="T59" fmla="*/ 502 h 572"/>
                  <a:gd name="T60" fmla="*/ 383 w 487"/>
                  <a:gd name="T61" fmla="*/ 532 h 572"/>
                  <a:gd name="T62" fmla="*/ 387 w 487"/>
                  <a:gd name="T63" fmla="*/ 552 h 572"/>
                  <a:gd name="T64" fmla="*/ 188 w 487"/>
                  <a:gd name="T65" fmla="*/ 552 h 572"/>
                  <a:gd name="T66" fmla="*/ 191 w 487"/>
                  <a:gd name="T67" fmla="*/ 508 h 572"/>
                  <a:gd name="T68" fmla="*/ 187 w 487"/>
                  <a:gd name="T69" fmla="*/ 499 h 572"/>
                  <a:gd name="T70" fmla="*/ 178 w 487"/>
                  <a:gd name="T71" fmla="*/ 497 h 572"/>
                  <a:gd name="T72" fmla="*/ 95 w 487"/>
                  <a:gd name="T73" fmla="*/ 505 h 572"/>
                  <a:gd name="T74" fmla="*/ 80 w 487"/>
                  <a:gd name="T75" fmla="*/ 440 h 572"/>
                  <a:gd name="T76" fmla="*/ 79 w 487"/>
                  <a:gd name="T77" fmla="*/ 435 h 572"/>
                  <a:gd name="T78" fmla="*/ 67 w 487"/>
                  <a:gd name="T79" fmla="*/ 415 h 572"/>
                  <a:gd name="T80" fmla="*/ 73 w 487"/>
                  <a:gd name="T81" fmla="*/ 400 h 572"/>
                  <a:gd name="T82" fmla="*/ 70 w 487"/>
                  <a:gd name="T83" fmla="*/ 389 h 572"/>
                  <a:gd name="T84" fmla="*/ 62 w 487"/>
                  <a:gd name="T85" fmla="*/ 382 h 572"/>
                  <a:gd name="T86" fmla="*/ 73 w 487"/>
                  <a:gd name="T87" fmla="*/ 344 h 572"/>
                  <a:gd name="T88" fmla="*/ 73 w 487"/>
                  <a:gd name="T89" fmla="*/ 336 h 572"/>
                  <a:gd name="T90" fmla="*/ 67 w 487"/>
                  <a:gd name="T91" fmla="*/ 332 h 572"/>
                  <a:gd name="T92" fmla="*/ 25 w 487"/>
                  <a:gd name="T93" fmla="*/ 320 h 572"/>
                  <a:gd name="T94" fmla="*/ 22 w 487"/>
                  <a:gd name="T95" fmla="*/ 317 h 572"/>
                  <a:gd name="T96" fmla="*/ 22 w 487"/>
                  <a:gd name="T97" fmla="*/ 312 h 572"/>
                  <a:gd name="T98" fmla="*/ 67 w 487"/>
                  <a:gd name="T99" fmla="*/ 238 h 572"/>
                  <a:gd name="T100" fmla="*/ 68 w 487"/>
                  <a:gd name="T101" fmla="*/ 233 h 572"/>
                  <a:gd name="T102" fmla="*/ 109 w 487"/>
                  <a:gd name="T103" fmla="*/ 89 h 572"/>
                  <a:gd name="T104" fmla="*/ 280 w 487"/>
                  <a:gd name="T105" fmla="*/ 21 h 572"/>
                  <a:gd name="T106" fmla="*/ 418 w 487"/>
                  <a:gd name="T107" fmla="*/ 70 h 572"/>
                  <a:gd name="T108" fmla="*/ 467 w 487"/>
                  <a:gd name="T109" fmla="*/ 201 h 572"/>
                  <a:gd name="T110" fmla="*/ 447 w 487"/>
                  <a:gd name="T111" fmla="*/ 289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7" h="572">
                    <a:moveTo>
                      <a:pt x="432" y="56"/>
                    </a:moveTo>
                    <a:cubicBezTo>
                      <a:pt x="395" y="19"/>
                      <a:pt x="342" y="0"/>
                      <a:pt x="280" y="1"/>
                    </a:cubicBezTo>
                    <a:cubicBezTo>
                      <a:pt x="195" y="1"/>
                      <a:pt x="132" y="27"/>
                      <a:pt x="94" y="77"/>
                    </a:cubicBezTo>
                    <a:cubicBezTo>
                      <a:pt x="64" y="115"/>
                      <a:pt x="49" y="167"/>
                      <a:pt x="48" y="230"/>
                    </a:cubicBezTo>
                    <a:cubicBezTo>
                      <a:pt x="5" y="302"/>
                      <a:pt x="5" y="302"/>
                      <a:pt x="5" y="302"/>
                    </a:cubicBezTo>
                    <a:cubicBezTo>
                      <a:pt x="1" y="309"/>
                      <a:pt x="0" y="317"/>
                      <a:pt x="3" y="324"/>
                    </a:cubicBezTo>
                    <a:cubicBezTo>
                      <a:pt x="6" y="331"/>
                      <a:pt x="12" y="337"/>
                      <a:pt x="20" y="339"/>
                    </a:cubicBezTo>
                    <a:cubicBezTo>
                      <a:pt x="51" y="348"/>
                      <a:pt x="51" y="348"/>
                      <a:pt x="51" y="348"/>
                    </a:cubicBezTo>
                    <a:cubicBezTo>
                      <a:pt x="41" y="382"/>
                      <a:pt x="41" y="382"/>
                      <a:pt x="41" y="382"/>
                    </a:cubicBezTo>
                    <a:cubicBezTo>
                      <a:pt x="40" y="386"/>
                      <a:pt x="41" y="390"/>
                      <a:pt x="44" y="393"/>
                    </a:cubicBezTo>
                    <a:cubicBezTo>
                      <a:pt x="52" y="399"/>
                      <a:pt x="52" y="399"/>
                      <a:pt x="52" y="399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46" y="415"/>
                      <a:pt x="46" y="419"/>
                      <a:pt x="48" y="421"/>
                    </a:cubicBezTo>
                    <a:cubicBezTo>
                      <a:pt x="60" y="442"/>
                      <a:pt x="60" y="442"/>
                      <a:pt x="60" y="442"/>
                    </a:cubicBezTo>
                    <a:cubicBezTo>
                      <a:pt x="60" y="463"/>
                      <a:pt x="63" y="516"/>
                      <a:pt x="90" y="524"/>
                    </a:cubicBezTo>
                    <a:cubicBezTo>
                      <a:pt x="109" y="529"/>
                      <a:pt x="149" y="523"/>
                      <a:pt x="170" y="519"/>
                    </a:cubicBezTo>
                    <a:cubicBezTo>
                      <a:pt x="168" y="561"/>
                      <a:pt x="168" y="561"/>
                      <a:pt x="168" y="561"/>
                    </a:cubicBezTo>
                    <a:cubicBezTo>
                      <a:pt x="168" y="564"/>
                      <a:pt x="169" y="567"/>
                      <a:pt x="171" y="569"/>
                    </a:cubicBezTo>
                    <a:cubicBezTo>
                      <a:pt x="172" y="571"/>
                      <a:pt x="175" y="572"/>
                      <a:pt x="178" y="572"/>
                    </a:cubicBezTo>
                    <a:cubicBezTo>
                      <a:pt x="398" y="572"/>
                      <a:pt x="398" y="572"/>
                      <a:pt x="398" y="572"/>
                    </a:cubicBezTo>
                    <a:cubicBezTo>
                      <a:pt x="401" y="572"/>
                      <a:pt x="404" y="570"/>
                      <a:pt x="406" y="568"/>
                    </a:cubicBezTo>
                    <a:cubicBezTo>
                      <a:pt x="410" y="564"/>
                      <a:pt x="410" y="564"/>
                      <a:pt x="403" y="528"/>
                    </a:cubicBezTo>
                    <a:cubicBezTo>
                      <a:pt x="401" y="518"/>
                      <a:pt x="399" y="503"/>
                      <a:pt x="398" y="501"/>
                    </a:cubicBezTo>
                    <a:cubicBezTo>
                      <a:pt x="395" y="444"/>
                      <a:pt x="419" y="396"/>
                      <a:pt x="443" y="346"/>
                    </a:cubicBezTo>
                    <a:cubicBezTo>
                      <a:pt x="451" y="330"/>
                      <a:pt x="459" y="313"/>
                      <a:pt x="466" y="297"/>
                    </a:cubicBezTo>
                    <a:cubicBezTo>
                      <a:pt x="480" y="261"/>
                      <a:pt x="487" y="231"/>
                      <a:pt x="487" y="201"/>
                    </a:cubicBezTo>
                    <a:cubicBezTo>
                      <a:pt x="487" y="143"/>
                      <a:pt x="468" y="91"/>
                      <a:pt x="432" y="56"/>
                    </a:cubicBezTo>
                    <a:close/>
                    <a:moveTo>
                      <a:pt x="447" y="289"/>
                    </a:moveTo>
                    <a:cubicBezTo>
                      <a:pt x="440" y="305"/>
                      <a:pt x="433" y="321"/>
                      <a:pt x="425" y="337"/>
                    </a:cubicBezTo>
                    <a:cubicBezTo>
                      <a:pt x="401" y="388"/>
                      <a:pt x="375" y="440"/>
                      <a:pt x="378" y="502"/>
                    </a:cubicBezTo>
                    <a:cubicBezTo>
                      <a:pt x="379" y="505"/>
                      <a:pt x="380" y="513"/>
                      <a:pt x="383" y="532"/>
                    </a:cubicBezTo>
                    <a:cubicBezTo>
                      <a:pt x="385" y="538"/>
                      <a:pt x="386" y="546"/>
                      <a:pt x="387" y="552"/>
                    </a:cubicBezTo>
                    <a:cubicBezTo>
                      <a:pt x="188" y="552"/>
                      <a:pt x="188" y="552"/>
                      <a:pt x="188" y="552"/>
                    </a:cubicBezTo>
                    <a:cubicBezTo>
                      <a:pt x="191" y="508"/>
                      <a:pt x="191" y="508"/>
                      <a:pt x="191" y="508"/>
                    </a:cubicBezTo>
                    <a:cubicBezTo>
                      <a:pt x="191" y="504"/>
                      <a:pt x="189" y="501"/>
                      <a:pt x="187" y="499"/>
                    </a:cubicBezTo>
                    <a:cubicBezTo>
                      <a:pt x="185" y="497"/>
                      <a:pt x="182" y="497"/>
                      <a:pt x="178" y="497"/>
                    </a:cubicBezTo>
                    <a:cubicBezTo>
                      <a:pt x="154" y="503"/>
                      <a:pt x="110" y="509"/>
                      <a:pt x="95" y="505"/>
                    </a:cubicBezTo>
                    <a:cubicBezTo>
                      <a:pt x="88" y="502"/>
                      <a:pt x="80" y="475"/>
                      <a:pt x="80" y="440"/>
                    </a:cubicBezTo>
                    <a:cubicBezTo>
                      <a:pt x="80" y="438"/>
                      <a:pt x="80" y="436"/>
                      <a:pt x="79" y="435"/>
                    </a:cubicBezTo>
                    <a:cubicBezTo>
                      <a:pt x="67" y="415"/>
                      <a:pt x="67" y="415"/>
                      <a:pt x="67" y="415"/>
                    </a:cubicBezTo>
                    <a:cubicBezTo>
                      <a:pt x="73" y="400"/>
                      <a:pt x="73" y="400"/>
                      <a:pt x="73" y="400"/>
                    </a:cubicBezTo>
                    <a:cubicBezTo>
                      <a:pt x="75" y="396"/>
                      <a:pt x="74" y="391"/>
                      <a:pt x="70" y="389"/>
                    </a:cubicBezTo>
                    <a:cubicBezTo>
                      <a:pt x="62" y="382"/>
                      <a:pt x="62" y="382"/>
                      <a:pt x="62" y="382"/>
                    </a:cubicBezTo>
                    <a:cubicBezTo>
                      <a:pt x="73" y="344"/>
                      <a:pt x="73" y="344"/>
                      <a:pt x="73" y="344"/>
                    </a:cubicBezTo>
                    <a:cubicBezTo>
                      <a:pt x="74" y="341"/>
                      <a:pt x="74" y="339"/>
                      <a:pt x="73" y="336"/>
                    </a:cubicBezTo>
                    <a:cubicBezTo>
                      <a:pt x="71" y="334"/>
                      <a:pt x="69" y="332"/>
                      <a:pt x="67" y="332"/>
                    </a:cubicBezTo>
                    <a:cubicBezTo>
                      <a:pt x="25" y="320"/>
                      <a:pt x="25" y="320"/>
                      <a:pt x="25" y="320"/>
                    </a:cubicBezTo>
                    <a:cubicBezTo>
                      <a:pt x="23" y="319"/>
                      <a:pt x="22" y="318"/>
                      <a:pt x="22" y="317"/>
                    </a:cubicBezTo>
                    <a:cubicBezTo>
                      <a:pt x="21" y="316"/>
                      <a:pt x="21" y="314"/>
                      <a:pt x="22" y="312"/>
                    </a:cubicBezTo>
                    <a:cubicBezTo>
                      <a:pt x="67" y="238"/>
                      <a:pt x="67" y="238"/>
                      <a:pt x="67" y="238"/>
                    </a:cubicBezTo>
                    <a:cubicBezTo>
                      <a:pt x="68" y="237"/>
                      <a:pt x="68" y="235"/>
                      <a:pt x="68" y="233"/>
                    </a:cubicBezTo>
                    <a:cubicBezTo>
                      <a:pt x="68" y="173"/>
                      <a:pt x="82" y="124"/>
                      <a:pt x="109" y="89"/>
                    </a:cubicBezTo>
                    <a:cubicBezTo>
                      <a:pt x="144" y="44"/>
                      <a:pt x="202" y="21"/>
                      <a:pt x="280" y="21"/>
                    </a:cubicBezTo>
                    <a:cubicBezTo>
                      <a:pt x="337" y="20"/>
                      <a:pt x="385" y="37"/>
                      <a:pt x="418" y="70"/>
                    </a:cubicBezTo>
                    <a:cubicBezTo>
                      <a:pt x="450" y="102"/>
                      <a:pt x="467" y="148"/>
                      <a:pt x="467" y="201"/>
                    </a:cubicBezTo>
                    <a:cubicBezTo>
                      <a:pt x="467" y="228"/>
                      <a:pt x="461" y="256"/>
                      <a:pt x="447" y="2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26" descr="" title=""/>
              <p:cNvSpPr>
                <a:spLocks noEditPoints="1"/>
              </p:cNvSpPr>
              <p:nvPr/>
            </p:nvSpPr>
            <p:spPr bwMode="auto">
              <a:xfrm>
                <a:off x="2606" y="1665"/>
                <a:ext cx="675" cy="676"/>
              </a:xfrm>
              <a:custGeom>
                <a:avLst/>
                <a:gdLst>
                  <a:gd name="T0" fmla="*/ 252 w 286"/>
                  <a:gd name="T1" fmla="*/ 111 h 286"/>
                  <a:gd name="T2" fmla="*/ 260 w 286"/>
                  <a:gd name="T3" fmla="*/ 72 h 286"/>
                  <a:gd name="T4" fmla="*/ 229 w 286"/>
                  <a:gd name="T5" fmla="*/ 27 h 286"/>
                  <a:gd name="T6" fmla="*/ 198 w 286"/>
                  <a:gd name="T7" fmla="*/ 44 h 286"/>
                  <a:gd name="T8" fmla="*/ 175 w 286"/>
                  <a:gd name="T9" fmla="*/ 10 h 286"/>
                  <a:gd name="T10" fmla="*/ 121 w 286"/>
                  <a:gd name="T11" fmla="*/ 0 h 286"/>
                  <a:gd name="T12" fmla="*/ 111 w 286"/>
                  <a:gd name="T13" fmla="*/ 35 h 286"/>
                  <a:gd name="T14" fmla="*/ 72 w 286"/>
                  <a:gd name="T15" fmla="*/ 27 h 286"/>
                  <a:gd name="T16" fmla="*/ 58 w 286"/>
                  <a:gd name="T17" fmla="*/ 27 h 286"/>
                  <a:gd name="T18" fmla="*/ 27 w 286"/>
                  <a:gd name="T19" fmla="*/ 72 h 286"/>
                  <a:gd name="T20" fmla="*/ 35 w 286"/>
                  <a:gd name="T21" fmla="*/ 111 h 286"/>
                  <a:gd name="T22" fmla="*/ 0 w 286"/>
                  <a:gd name="T23" fmla="*/ 121 h 286"/>
                  <a:gd name="T24" fmla="*/ 10 w 286"/>
                  <a:gd name="T25" fmla="*/ 175 h 286"/>
                  <a:gd name="T26" fmla="*/ 44 w 286"/>
                  <a:gd name="T27" fmla="*/ 198 h 286"/>
                  <a:gd name="T28" fmla="*/ 27 w 286"/>
                  <a:gd name="T29" fmla="*/ 229 h 286"/>
                  <a:gd name="T30" fmla="*/ 72 w 286"/>
                  <a:gd name="T31" fmla="*/ 260 h 286"/>
                  <a:gd name="T32" fmla="*/ 111 w 286"/>
                  <a:gd name="T33" fmla="*/ 252 h 286"/>
                  <a:gd name="T34" fmla="*/ 121 w 286"/>
                  <a:gd name="T35" fmla="*/ 286 h 286"/>
                  <a:gd name="T36" fmla="*/ 175 w 286"/>
                  <a:gd name="T37" fmla="*/ 276 h 286"/>
                  <a:gd name="T38" fmla="*/ 198 w 286"/>
                  <a:gd name="T39" fmla="*/ 243 h 286"/>
                  <a:gd name="T40" fmla="*/ 229 w 286"/>
                  <a:gd name="T41" fmla="*/ 260 h 286"/>
                  <a:gd name="T42" fmla="*/ 263 w 286"/>
                  <a:gd name="T43" fmla="*/ 222 h 286"/>
                  <a:gd name="T44" fmla="*/ 243 w 286"/>
                  <a:gd name="T45" fmla="*/ 198 h 286"/>
                  <a:gd name="T46" fmla="*/ 276 w 286"/>
                  <a:gd name="T47" fmla="*/ 175 h 286"/>
                  <a:gd name="T48" fmla="*/ 286 w 286"/>
                  <a:gd name="T49" fmla="*/ 121 h 286"/>
                  <a:gd name="T50" fmla="*/ 266 w 286"/>
                  <a:gd name="T51" fmla="*/ 155 h 286"/>
                  <a:gd name="T52" fmla="*/ 234 w 286"/>
                  <a:gd name="T53" fmla="*/ 163 h 286"/>
                  <a:gd name="T54" fmla="*/ 223 w 286"/>
                  <a:gd name="T55" fmla="*/ 206 h 286"/>
                  <a:gd name="T56" fmla="*/ 222 w 286"/>
                  <a:gd name="T57" fmla="*/ 239 h 286"/>
                  <a:gd name="T58" fmla="*/ 194 w 286"/>
                  <a:gd name="T59" fmla="*/ 222 h 286"/>
                  <a:gd name="T60" fmla="*/ 155 w 286"/>
                  <a:gd name="T61" fmla="*/ 244 h 286"/>
                  <a:gd name="T62" fmla="*/ 131 w 286"/>
                  <a:gd name="T63" fmla="*/ 266 h 286"/>
                  <a:gd name="T64" fmla="*/ 124 w 286"/>
                  <a:gd name="T65" fmla="*/ 234 h 286"/>
                  <a:gd name="T66" fmla="*/ 80 w 286"/>
                  <a:gd name="T67" fmla="*/ 223 h 286"/>
                  <a:gd name="T68" fmla="*/ 48 w 286"/>
                  <a:gd name="T69" fmla="*/ 222 h 286"/>
                  <a:gd name="T70" fmla="*/ 65 w 286"/>
                  <a:gd name="T71" fmla="*/ 194 h 286"/>
                  <a:gd name="T72" fmla="*/ 43 w 286"/>
                  <a:gd name="T73" fmla="*/ 155 h 286"/>
                  <a:gd name="T74" fmla="*/ 20 w 286"/>
                  <a:gd name="T75" fmla="*/ 131 h 286"/>
                  <a:gd name="T76" fmla="*/ 52 w 286"/>
                  <a:gd name="T77" fmla="*/ 124 h 286"/>
                  <a:gd name="T78" fmla="*/ 64 w 286"/>
                  <a:gd name="T79" fmla="*/ 80 h 286"/>
                  <a:gd name="T80" fmla="*/ 65 w 286"/>
                  <a:gd name="T81" fmla="*/ 48 h 286"/>
                  <a:gd name="T82" fmla="*/ 93 w 286"/>
                  <a:gd name="T83" fmla="*/ 65 h 286"/>
                  <a:gd name="T84" fmla="*/ 131 w 286"/>
                  <a:gd name="T85" fmla="*/ 43 h 286"/>
                  <a:gd name="T86" fmla="*/ 155 w 286"/>
                  <a:gd name="T87" fmla="*/ 20 h 286"/>
                  <a:gd name="T88" fmla="*/ 163 w 286"/>
                  <a:gd name="T89" fmla="*/ 52 h 286"/>
                  <a:gd name="T90" fmla="*/ 206 w 286"/>
                  <a:gd name="T91" fmla="*/ 64 h 286"/>
                  <a:gd name="T92" fmla="*/ 239 w 286"/>
                  <a:gd name="T93" fmla="*/ 65 h 286"/>
                  <a:gd name="T94" fmla="*/ 222 w 286"/>
                  <a:gd name="T95" fmla="*/ 93 h 286"/>
                  <a:gd name="T96" fmla="*/ 244 w 286"/>
                  <a:gd name="T97" fmla="*/ 131 h 286"/>
                  <a:gd name="T98" fmla="*/ 266 w 286"/>
                  <a:gd name="T99" fmla="*/ 15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6" h="286">
                    <a:moveTo>
                      <a:pt x="276" y="111"/>
                    </a:moveTo>
                    <a:cubicBezTo>
                      <a:pt x="252" y="111"/>
                      <a:pt x="252" y="111"/>
                      <a:pt x="252" y="111"/>
                    </a:cubicBezTo>
                    <a:cubicBezTo>
                      <a:pt x="250" y="104"/>
                      <a:pt x="246" y="96"/>
                      <a:pt x="243" y="89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4" y="68"/>
                      <a:pt x="264" y="61"/>
                      <a:pt x="260" y="58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5" y="23"/>
                      <a:pt x="219" y="23"/>
                      <a:pt x="215" y="27"/>
                    </a:cubicBezTo>
                    <a:cubicBezTo>
                      <a:pt x="198" y="44"/>
                      <a:pt x="198" y="44"/>
                      <a:pt x="198" y="44"/>
                    </a:cubicBezTo>
                    <a:cubicBezTo>
                      <a:pt x="190" y="40"/>
                      <a:pt x="183" y="37"/>
                      <a:pt x="175" y="35"/>
                    </a:cubicBezTo>
                    <a:cubicBezTo>
                      <a:pt x="175" y="10"/>
                      <a:pt x="175" y="10"/>
                      <a:pt x="175" y="10"/>
                    </a:cubicBezTo>
                    <a:cubicBezTo>
                      <a:pt x="175" y="5"/>
                      <a:pt x="171" y="0"/>
                      <a:pt x="165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16" y="0"/>
                      <a:pt x="111" y="5"/>
                      <a:pt x="111" y="10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4" y="37"/>
                      <a:pt x="96" y="40"/>
                      <a:pt x="89" y="44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0" y="25"/>
                      <a:pt x="67" y="24"/>
                      <a:pt x="65" y="24"/>
                    </a:cubicBezTo>
                    <a:cubicBezTo>
                      <a:pt x="62" y="24"/>
                      <a:pt x="59" y="25"/>
                      <a:pt x="58" y="2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3" y="61"/>
                      <a:pt x="23" y="68"/>
                      <a:pt x="27" y="72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0" y="96"/>
                      <a:pt x="37" y="104"/>
                      <a:pt x="35" y="11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5" y="111"/>
                      <a:pt x="0" y="116"/>
                      <a:pt x="0" y="121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1"/>
                      <a:pt x="5" y="175"/>
                      <a:pt x="10" y="175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7" y="183"/>
                      <a:pt x="40" y="190"/>
                      <a:pt x="44" y="198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3" y="219"/>
                      <a:pt x="23" y="225"/>
                      <a:pt x="27" y="229"/>
                    </a:cubicBezTo>
                    <a:cubicBezTo>
                      <a:pt x="58" y="260"/>
                      <a:pt x="58" y="260"/>
                      <a:pt x="58" y="260"/>
                    </a:cubicBezTo>
                    <a:cubicBezTo>
                      <a:pt x="61" y="264"/>
                      <a:pt x="68" y="264"/>
                      <a:pt x="72" y="260"/>
                    </a:cubicBezTo>
                    <a:cubicBezTo>
                      <a:pt x="89" y="243"/>
                      <a:pt x="89" y="243"/>
                      <a:pt x="89" y="243"/>
                    </a:cubicBezTo>
                    <a:cubicBezTo>
                      <a:pt x="96" y="246"/>
                      <a:pt x="104" y="250"/>
                      <a:pt x="111" y="25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11" y="282"/>
                      <a:pt x="116" y="286"/>
                      <a:pt x="121" y="286"/>
                    </a:cubicBezTo>
                    <a:cubicBezTo>
                      <a:pt x="165" y="286"/>
                      <a:pt x="165" y="286"/>
                      <a:pt x="165" y="286"/>
                    </a:cubicBezTo>
                    <a:cubicBezTo>
                      <a:pt x="171" y="286"/>
                      <a:pt x="175" y="282"/>
                      <a:pt x="175" y="276"/>
                    </a:cubicBezTo>
                    <a:cubicBezTo>
                      <a:pt x="175" y="252"/>
                      <a:pt x="175" y="252"/>
                      <a:pt x="175" y="252"/>
                    </a:cubicBezTo>
                    <a:cubicBezTo>
                      <a:pt x="183" y="250"/>
                      <a:pt x="190" y="246"/>
                      <a:pt x="198" y="243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9" y="264"/>
                      <a:pt x="225" y="264"/>
                      <a:pt x="229" y="26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2" y="227"/>
                      <a:pt x="263" y="225"/>
                      <a:pt x="263" y="222"/>
                    </a:cubicBezTo>
                    <a:cubicBezTo>
                      <a:pt x="263" y="219"/>
                      <a:pt x="262" y="217"/>
                      <a:pt x="260" y="215"/>
                    </a:cubicBezTo>
                    <a:cubicBezTo>
                      <a:pt x="243" y="198"/>
                      <a:pt x="243" y="198"/>
                      <a:pt x="243" y="198"/>
                    </a:cubicBezTo>
                    <a:cubicBezTo>
                      <a:pt x="246" y="190"/>
                      <a:pt x="250" y="183"/>
                      <a:pt x="252" y="175"/>
                    </a:cubicBezTo>
                    <a:cubicBezTo>
                      <a:pt x="276" y="175"/>
                      <a:pt x="276" y="175"/>
                      <a:pt x="276" y="175"/>
                    </a:cubicBezTo>
                    <a:cubicBezTo>
                      <a:pt x="282" y="175"/>
                      <a:pt x="286" y="171"/>
                      <a:pt x="286" y="165"/>
                    </a:cubicBezTo>
                    <a:cubicBezTo>
                      <a:pt x="286" y="121"/>
                      <a:pt x="286" y="121"/>
                      <a:pt x="286" y="121"/>
                    </a:cubicBezTo>
                    <a:cubicBezTo>
                      <a:pt x="286" y="116"/>
                      <a:pt x="282" y="111"/>
                      <a:pt x="276" y="111"/>
                    </a:cubicBezTo>
                    <a:close/>
                    <a:moveTo>
                      <a:pt x="266" y="155"/>
                    </a:moveTo>
                    <a:cubicBezTo>
                      <a:pt x="244" y="155"/>
                      <a:pt x="244" y="155"/>
                      <a:pt x="244" y="155"/>
                    </a:cubicBezTo>
                    <a:cubicBezTo>
                      <a:pt x="239" y="155"/>
                      <a:pt x="235" y="158"/>
                      <a:pt x="234" y="163"/>
                    </a:cubicBezTo>
                    <a:cubicBezTo>
                      <a:pt x="232" y="174"/>
                      <a:pt x="228" y="184"/>
                      <a:pt x="222" y="194"/>
                    </a:cubicBezTo>
                    <a:cubicBezTo>
                      <a:pt x="219" y="198"/>
                      <a:pt x="220" y="203"/>
                      <a:pt x="223" y="206"/>
                    </a:cubicBezTo>
                    <a:cubicBezTo>
                      <a:pt x="239" y="222"/>
                      <a:pt x="239" y="222"/>
                      <a:pt x="239" y="222"/>
                    </a:cubicBezTo>
                    <a:cubicBezTo>
                      <a:pt x="222" y="239"/>
                      <a:pt x="222" y="239"/>
                      <a:pt x="222" y="239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203" y="220"/>
                      <a:pt x="198" y="219"/>
                      <a:pt x="194" y="222"/>
                    </a:cubicBezTo>
                    <a:cubicBezTo>
                      <a:pt x="184" y="228"/>
                      <a:pt x="174" y="232"/>
                      <a:pt x="163" y="234"/>
                    </a:cubicBezTo>
                    <a:cubicBezTo>
                      <a:pt x="158" y="235"/>
                      <a:pt x="155" y="239"/>
                      <a:pt x="155" y="244"/>
                    </a:cubicBezTo>
                    <a:cubicBezTo>
                      <a:pt x="155" y="266"/>
                      <a:pt x="155" y="266"/>
                      <a:pt x="155" y="266"/>
                    </a:cubicBezTo>
                    <a:cubicBezTo>
                      <a:pt x="131" y="266"/>
                      <a:pt x="131" y="266"/>
                      <a:pt x="131" y="266"/>
                    </a:cubicBezTo>
                    <a:cubicBezTo>
                      <a:pt x="131" y="244"/>
                      <a:pt x="131" y="244"/>
                      <a:pt x="131" y="244"/>
                    </a:cubicBezTo>
                    <a:cubicBezTo>
                      <a:pt x="131" y="239"/>
                      <a:pt x="128" y="235"/>
                      <a:pt x="124" y="234"/>
                    </a:cubicBezTo>
                    <a:cubicBezTo>
                      <a:pt x="113" y="232"/>
                      <a:pt x="102" y="228"/>
                      <a:pt x="93" y="222"/>
                    </a:cubicBezTo>
                    <a:cubicBezTo>
                      <a:pt x="89" y="219"/>
                      <a:pt x="84" y="220"/>
                      <a:pt x="80" y="223"/>
                    </a:cubicBezTo>
                    <a:cubicBezTo>
                      <a:pt x="65" y="239"/>
                      <a:pt x="65" y="239"/>
                      <a:pt x="65" y="239"/>
                    </a:cubicBezTo>
                    <a:cubicBezTo>
                      <a:pt x="48" y="222"/>
                      <a:pt x="48" y="222"/>
                      <a:pt x="48" y="222"/>
                    </a:cubicBezTo>
                    <a:cubicBezTo>
                      <a:pt x="64" y="206"/>
                      <a:pt x="64" y="206"/>
                      <a:pt x="64" y="206"/>
                    </a:cubicBezTo>
                    <a:cubicBezTo>
                      <a:pt x="67" y="203"/>
                      <a:pt x="68" y="198"/>
                      <a:pt x="65" y="194"/>
                    </a:cubicBezTo>
                    <a:cubicBezTo>
                      <a:pt x="59" y="184"/>
                      <a:pt x="55" y="174"/>
                      <a:pt x="52" y="163"/>
                    </a:cubicBezTo>
                    <a:cubicBezTo>
                      <a:pt x="51" y="158"/>
                      <a:pt x="47" y="155"/>
                      <a:pt x="43" y="155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7" y="131"/>
                      <a:pt x="51" y="128"/>
                      <a:pt x="52" y="124"/>
                    </a:cubicBezTo>
                    <a:cubicBezTo>
                      <a:pt x="55" y="113"/>
                      <a:pt x="59" y="102"/>
                      <a:pt x="65" y="93"/>
                    </a:cubicBezTo>
                    <a:cubicBezTo>
                      <a:pt x="68" y="89"/>
                      <a:pt x="67" y="84"/>
                      <a:pt x="64" y="80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4" y="67"/>
                      <a:pt x="89" y="68"/>
                      <a:pt x="93" y="65"/>
                    </a:cubicBezTo>
                    <a:cubicBezTo>
                      <a:pt x="102" y="59"/>
                      <a:pt x="113" y="55"/>
                      <a:pt x="124" y="52"/>
                    </a:cubicBezTo>
                    <a:cubicBezTo>
                      <a:pt x="128" y="51"/>
                      <a:pt x="131" y="47"/>
                      <a:pt x="131" y="43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7"/>
                      <a:pt x="158" y="51"/>
                      <a:pt x="163" y="52"/>
                    </a:cubicBezTo>
                    <a:cubicBezTo>
                      <a:pt x="174" y="55"/>
                      <a:pt x="184" y="59"/>
                      <a:pt x="194" y="65"/>
                    </a:cubicBezTo>
                    <a:cubicBezTo>
                      <a:pt x="198" y="68"/>
                      <a:pt x="203" y="67"/>
                      <a:pt x="206" y="64"/>
                    </a:cubicBezTo>
                    <a:cubicBezTo>
                      <a:pt x="222" y="48"/>
                      <a:pt x="222" y="48"/>
                      <a:pt x="222" y="48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4"/>
                      <a:pt x="219" y="89"/>
                      <a:pt x="222" y="93"/>
                    </a:cubicBezTo>
                    <a:cubicBezTo>
                      <a:pt x="228" y="102"/>
                      <a:pt x="232" y="113"/>
                      <a:pt x="234" y="124"/>
                    </a:cubicBezTo>
                    <a:cubicBezTo>
                      <a:pt x="235" y="128"/>
                      <a:pt x="239" y="131"/>
                      <a:pt x="244" y="131"/>
                    </a:cubicBezTo>
                    <a:cubicBezTo>
                      <a:pt x="266" y="131"/>
                      <a:pt x="266" y="131"/>
                      <a:pt x="266" y="131"/>
                    </a:cubicBezTo>
                    <a:lnTo>
                      <a:pt x="266" y="1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27" descr="" title=""/>
              <p:cNvSpPr>
                <a:spLocks noEditPoints="1"/>
              </p:cNvSpPr>
              <p:nvPr/>
            </p:nvSpPr>
            <p:spPr bwMode="auto">
              <a:xfrm>
                <a:off x="2743" y="1802"/>
                <a:ext cx="404" cy="404"/>
              </a:xfrm>
              <a:custGeom>
                <a:avLst/>
                <a:gdLst>
                  <a:gd name="T0" fmla="*/ 85 w 171"/>
                  <a:gd name="T1" fmla="*/ 0 h 171"/>
                  <a:gd name="T2" fmla="*/ 0 w 171"/>
                  <a:gd name="T3" fmla="*/ 85 h 171"/>
                  <a:gd name="T4" fmla="*/ 85 w 171"/>
                  <a:gd name="T5" fmla="*/ 171 h 171"/>
                  <a:gd name="T6" fmla="*/ 171 w 171"/>
                  <a:gd name="T7" fmla="*/ 85 h 171"/>
                  <a:gd name="T8" fmla="*/ 85 w 171"/>
                  <a:gd name="T9" fmla="*/ 0 h 171"/>
                  <a:gd name="T10" fmla="*/ 85 w 171"/>
                  <a:gd name="T11" fmla="*/ 151 h 171"/>
                  <a:gd name="T12" fmla="*/ 20 w 171"/>
                  <a:gd name="T13" fmla="*/ 85 h 171"/>
                  <a:gd name="T14" fmla="*/ 85 w 171"/>
                  <a:gd name="T15" fmla="*/ 20 h 171"/>
                  <a:gd name="T16" fmla="*/ 151 w 171"/>
                  <a:gd name="T17" fmla="*/ 85 h 171"/>
                  <a:gd name="T18" fmla="*/ 85 w 171"/>
                  <a:gd name="T19" fmla="*/ 15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71">
                    <a:moveTo>
                      <a:pt x="85" y="0"/>
                    </a:moveTo>
                    <a:cubicBezTo>
                      <a:pt x="38" y="0"/>
                      <a:pt x="0" y="38"/>
                      <a:pt x="0" y="85"/>
                    </a:cubicBezTo>
                    <a:cubicBezTo>
                      <a:pt x="0" y="132"/>
                      <a:pt x="38" y="171"/>
                      <a:pt x="85" y="171"/>
                    </a:cubicBezTo>
                    <a:cubicBezTo>
                      <a:pt x="132" y="171"/>
                      <a:pt x="171" y="132"/>
                      <a:pt x="171" y="85"/>
                    </a:cubicBezTo>
                    <a:cubicBezTo>
                      <a:pt x="171" y="38"/>
                      <a:pt x="132" y="0"/>
                      <a:pt x="85" y="0"/>
                    </a:cubicBezTo>
                    <a:close/>
                    <a:moveTo>
                      <a:pt x="85" y="151"/>
                    </a:moveTo>
                    <a:cubicBezTo>
                      <a:pt x="49" y="151"/>
                      <a:pt x="20" y="121"/>
                      <a:pt x="20" y="85"/>
                    </a:cubicBezTo>
                    <a:cubicBezTo>
                      <a:pt x="20" y="49"/>
                      <a:pt x="49" y="20"/>
                      <a:pt x="85" y="20"/>
                    </a:cubicBezTo>
                    <a:cubicBezTo>
                      <a:pt x="121" y="20"/>
                      <a:pt x="151" y="49"/>
                      <a:pt x="151" y="85"/>
                    </a:cubicBezTo>
                    <a:cubicBezTo>
                      <a:pt x="151" y="121"/>
                      <a:pt x="121" y="151"/>
                      <a:pt x="85" y="1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28" descr="" title=""/>
              <p:cNvSpPr>
                <a:spLocks noEditPoints="1"/>
              </p:cNvSpPr>
              <p:nvPr/>
            </p:nvSpPr>
            <p:spPr bwMode="auto">
              <a:xfrm>
                <a:off x="2826" y="1885"/>
                <a:ext cx="238" cy="236"/>
              </a:xfrm>
              <a:custGeom>
                <a:avLst/>
                <a:gdLst>
                  <a:gd name="T0" fmla="*/ 50 w 101"/>
                  <a:gd name="T1" fmla="*/ 0 h 100"/>
                  <a:gd name="T2" fmla="*/ 0 w 101"/>
                  <a:gd name="T3" fmla="*/ 50 h 100"/>
                  <a:gd name="T4" fmla="*/ 50 w 101"/>
                  <a:gd name="T5" fmla="*/ 100 h 100"/>
                  <a:gd name="T6" fmla="*/ 101 w 101"/>
                  <a:gd name="T7" fmla="*/ 50 h 100"/>
                  <a:gd name="T8" fmla="*/ 50 w 101"/>
                  <a:gd name="T9" fmla="*/ 0 h 100"/>
                  <a:gd name="T10" fmla="*/ 50 w 101"/>
                  <a:gd name="T11" fmla="*/ 80 h 100"/>
                  <a:gd name="T12" fmla="*/ 20 w 101"/>
                  <a:gd name="T13" fmla="*/ 50 h 100"/>
                  <a:gd name="T14" fmla="*/ 50 w 101"/>
                  <a:gd name="T15" fmla="*/ 20 h 100"/>
                  <a:gd name="T16" fmla="*/ 81 w 101"/>
                  <a:gd name="T17" fmla="*/ 50 h 100"/>
                  <a:gd name="T18" fmla="*/ 50 w 101"/>
                  <a:gd name="T19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23" y="0"/>
                      <a:pt x="0" y="23"/>
                      <a:pt x="0" y="50"/>
                    </a:cubicBezTo>
                    <a:cubicBezTo>
                      <a:pt x="0" y="78"/>
                      <a:pt x="23" y="100"/>
                      <a:pt x="50" y="100"/>
                    </a:cubicBezTo>
                    <a:cubicBezTo>
                      <a:pt x="78" y="100"/>
                      <a:pt x="101" y="78"/>
                      <a:pt x="101" y="50"/>
                    </a:cubicBezTo>
                    <a:cubicBezTo>
                      <a:pt x="101" y="23"/>
                      <a:pt x="78" y="0"/>
                      <a:pt x="50" y="0"/>
                    </a:cubicBezTo>
                    <a:close/>
                    <a:moveTo>
                      <a:pt x="50" y="80"/>
                    </a:moveTo>
                    <a:cubicBezTo>
                      <a:pt x="34" y="80"/>
                      <a:pt x="20" y="67"/>
                      <a:pt x="20" y="50"/>
                    </a:cubicBezTo>
                    <a:cubicBezTo>
                      <a:pt x="20" y="34"/>
                      <a:pt x="34" y="20"/>
                      <a:pt x="50" y="20"/>
                    </a:cubicBezTo>
                    <a:cubicBezTo>
                      <a:pt x="67" y="20"/>
                      <a:pt x="81" y="34"/>
                      <a:pt x="81" y="50"/>
                    </a:cubicBezTo>
                    <a:cubicBezTo>
                      <a:pt x="81" y="67"/>
                      <a:pt x="67" y="80"/>
                      <a:pt x="50" y="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9" name="Content Placeholder 3" descr="" title=""/>
            <p:cNvSpPr txBox="1">
              <a:spLocks/>
            </p:cNvSpPr>
            <p:nvPr/>
          </p:nvSpPr>
          <p:spPr bwMode="gray">
            <a:xfrm>
              <a:off x="1204800" y="4069186"/>
              <a:ext cx="7615350" cy="899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Tx/>
                <a:buNone/>
                <a:defRPr sz="1600" kern="0" baseline="0">
                  <a:solidFill>
                    <a:schemeClr val="tx2">
                      <a:lumMod val="50000"/>
                    </a:schemeClr>
                  </a:solidFill>
                </a:defRPr>
              </a:lvl1pPr>
              <a:lvl2pPr marL="0"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 typeface="Arial" pitchFamily="34" charset="0"/>
                <a:buNone/>
                <a:defRPr b="1" baseline="0">
                  <a:solidFill>
                    <a:schemeClr val="accent1"/>
                  </a:solidFill>
                </a:defRPr>
              </a:lvl2pPr>
              <a:lvl3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>
                  <a:solidFill>
                    <a:schemeClr val="accent5"/>
                  </a:solidFill>
                </a:defRPr>
              </a:lvl3pPr>
              <a:lvl4pPr marL="72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 baseline="0">
                  <a:solidFill>
                    <a:schemeClr val="accent5"/>
                  </a:solidFill>
                </a:defRPr>
              </a:lvl4pPr>
              <a:lvl5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+mj-lt"/>
                <a:buAutoNum type="arabicPeriod"/>
                <a:tabLst/>
                <a:defRPr baseline="0">
                  <a:solidFill>
                    <a:schemeClr val="accent5"/>
                  </a:solidFill>
                </a:defRPr>
              </a:lvl5pPr>
              <a:lvl6pPr marL="20574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6pPr>
              <a:lvl7pPr marL="25146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7pPr>
              <a:lvl8pPr marL="29718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8pPr>
              <a:lvl9pPr marL="34290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9pPr>
            </a:lstStyle>
            <a:p>
              <a:r>
                <a:rPr lang="en-GB" b="1" dirty="0" err="1" smtClean="0">
                  <a:solidFill>
                    <a:schemeClr val="accent4"/>
                  </a:solidFill>
                </a:rPr>
                <a:t>Operador</a:t>
              </a:r>
              <a:r>
                <a:rPr lang="en-GB" b="1" dirty="0" smtClean="0">
                  <a:solidFill>
                    <a:schemeClr val="accent4"/>
                  </a:solidFill>
                </a:rPr>
                <a:t>: </a:t>
              </a:r>
              <a:endParaRPr lang="en-GB" b="1" dirty="0">
                <a:solidFill>
                  <a:schemeClr val="accent4"/>
                </a:solidFill>
              </a:endParaRPr>
            </a:p>
            <a:p>
              <a:r>
                <a:rPr lang="en-GB" dirty="0" smtClean="0"/>
                <a:t>Pessoa que </a:t>
              </a:r>
              <a:r>
                <a:rPr lang="en-GB" dirty="0" err="1" smtClean="0"/>
                <a:t>realiza</a:t>
              </a:r>
              <a:r>
                <a:rPr lang="en-GB" dirty="0" smtClean="0"/>
                <a:t> o </a:t>
              </a:r>
              <a:r>
                <a:rPr lang="en-GB" dirty="0" err="1" smtClean="0"/>
                <a:t>tratamento</a:t>
              </a:r>
              <a:r>
                <a:rPr lang="en-GB" dirty="0" smtClean="0"/>
                <a:t> de dados </a:t>
              </a:r>
              <a:r>
                <a:rPr lang="en-GB" dirty="0" err="1" smtClean="0"/>
                <a:t>pessoais</a:t>
              </a:r>
              <a:r>
                <a:rPr lang="en-GB" dirty="0" smtClean="0"/>
                <a:t> </a:t>
              </a:r>
              <a:r>
                <a:rPr lang="en-GB" dirty="0" err="1" smtClean="0"/>
                <a:t>em</a:t>
              </a:r>
              <a:r>
                <a:rPr lang="en-GB" dirty="0" smtClean="0"/>
                <a:t> </a:t>
              </a:r>
              <a:r>
                <a:rPr lang="en-GB" dirty="0" err="1" smtClean="0"/>
                <a:t>nome</a:t>
              </a:r>
              <a:r>
                <a:rPr lang="en-GB" dirty="0" smtClean="0"/>
                <a:t> do </a:t>
              </a:r>
              <a:r>
                <a:rPr lang="en-GB" dirty="0" err="1" smtClean="0"/>
                <a:t>controlador</a:t>
              </a:r>
              <a:endParaRPr lang="en-GB" dirty="0"/>
            </a:p>
          </p:txBody>
        </p:sp>
      </p:grpSp>
      <p:grpSp>
        <p:nvGrpSpPr>
          <p:cNvPr id="44" name="Group 43" descr="" title=""/>
          <p:cNvGrpSpPr/>
          <p:nvPr/>
        </p:nvGrpSpPr>
        <p:grpSpPr>
          <a:xfrm>
            <a:off x="322557" y="1923678"/>
            <a:ext cx="8514717" cy="908940"/>
            <a:chOff x="322557" y="5033639"/>
            <a:chExt cx="8508637" cy="986194"/>
          </a:xfrm>
        </p:grpSpPr>
        <p:sp>
          <p:nvSpPr>
            <p:cNvPr id="45" name="Rectangle 44" descr="" title=""/>
            <p:cNvSpPr/>
            <p:nvPr/>
          </p:nvSpPr>
          <p:spPr>
            <a:xfrm>
              <a:off x="322557" y="5033639"/>
              <a:ext cx="881614" cy="986194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baseline="0" dirty="0" smtClean="0"/>
            </a:p>
          </p:txBody>
        </p:sp>
        <p:grpSp>
          <p:nvGrpSpPr>
            <p:cNvPr id="46" name="Group 16" descr="" title=""/>
            <p:cNvGrpSpPr>
              <a:grpSpLocks noChangeAspect="1"/>
            </p:cNvGrpSpPr>
            <p:nvPr/>
          </p:nvGrpSpPr>
          <p:grpSpPr bwMode="auto">
            <a:xfrm>
              <a:off x="397906" y="5223416"/>
              <a:ext cx="749300" cy="768350"/>
              <a:chOff x="2644" y="1919"/>
              <a:chExt cx="472" cy="484"/>
            </a:xfrm>
            <a:solidFill>
              <a:schemeClr val="bg1"/>
            </a:solidFill>
          </p:grpSpPr>
        </p:grpSp>
        <p:sp>
          <p:nvSpPr>
            <p:cNvPr id="47" name="Content Placeholder 3" descr="" title=""/>
            <p:cNvSpPr txBox="1">
              <a:spLocks/>
            </p:cNvSpPr>
            <p:nvPr/>
          </p:nvSpPr>
          <p:spPr bwMode="gray">
            <a:xfrm>
              <a:off x="1221913" y="5048536"/>
              <a:ext cx="7609281" cy="9712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Tx/>
                <a:buNone/>
                <a:defRPr sz="1600" kern="0" baseline="0">
                  <a:solidFill>
                    <a:schemeClr val="tx2">
                      <a:lumMod val="50000"/>
                    </a:schemeClr>
                  </a:solidFill>
                </a:defRPr>
              </a:lvl1pPr>
              <a:lvl2pPr marL="0" indent="0" fontAlgn="base"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Font typeface="Arial" pitchFamily="34" charset="0"/>
                <a:buNone/>
                <a:defRPr b="1" baseline="0">
                  <a:solidFill>
                    <a:schemeClr val="accent1"/>
                  </a:solidFill>
                </a:defRPr>
              </a:lvl2pPr>
              <a:lvl3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>
                  <a:solidFill>
                    <a:schemeClr val="accent5"/>
                  </a:solidFill>
                </a:defRPr>
              </a:lvl3pPr>
              <a:lvl4pPr marL="72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Arial" pitchFamily="34" charset="0"/>
                <a:buChar char="•"/>
                <a:tabLst/>
                <a:defRPr baseline="0">
                  <a:solidFill>
                    <a:schemeClr val="accent5"/>
                  </a:solidFill>
                </a:defRPr>
              </a:lvl4pPr>
              <a:lvl5pPr marL="360000" marR="0" indent="-36000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A50E29"/>
                </a:buClr>
                <a:buSzTx/>
                <a:buFont typeface="+mj-lt"/>
                <a:buAutoNum type="arabicPeriod"/>
                <a:tabLst/>
                <a:defRPr baseline="0">
                  <a:solidFill>
                    <a:schemeClr val="accent5"/>
                  </a:solidFill>
                </a:defRPr>
              </a:lvl5pPr>
              <a:lvl6pPr marL="20574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6pPr>
              <a:lvl7pPr marL="25146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7pPr>
              <a:lvl8pPr marL="29718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8pPr>
              <a:lvl9pPr marL="3429000" indent="-228600" fontAlgn="base">
                <a:spcBef>
                  <a:spcPct val="25000"/>
                </a:spcBef>
                <a:spcAft>
                  <a:spcPct val="0"/>
                </a:spcAft>
                <a:buClr>
                  <a:srgbClr val="A50E29"/>
                </a:buClr>
                <a:buFont typeface="Arial" charset="0"/>
                <a:buChar char="–"/>
                <a:defRPr sz="2400">
                  <a:solidFill>
                    <a:srgbClr val="404143"/>
                  </a:solidFill>
                </a:defRPr>
              </a:lvl9pPr>
            </a:lstStyle>
            <a:p>
              <a:r>
                <a:rPr lang="en-GB" b="1" dirty="0" err="1" smtClean="0">
                  <a:solidFill>
                    <a:schemeClr val="accent2"/>
                  </a:solidFill>
                </a:rPr>
                <a:t>Tratamento</a:t>
              </a:r>
              <a:r>
                <a:rPr lang="en-GB" b="1" dirty="0" smtClean="0">
                  <a:solidFill>
                    <a:schemeClr val="accent2"/>
                  </a:solidFill>
                </a:rPr>
                <a:t>: </a:t>
              </a:r>
              <a:endParaRPr lang="en-GB" b="1" dirty="0">
                <a:solidFill>
                  <a:schemeClr val="accent2"/>
                </a:solidFill>
              </a:endParaRPr>
            </a:p>
            <a:p>
              <a:r>
                <a:rPr lang="en-GB" dirty="0" err="1" smtClean="0"/>
                <a:t>Qualquer</a:t>
              </a:r>
              <a:r>
                <a:rPr lang="en-GB" dirty="0" smtClean="0"/>
                <a:t> </a:t>
              </a:r>
              <a:r>
                <a:rPr lang="en-GB" dirty="0" err="1" smtClean="0"/>
                <a:t>atividade</a:t>
              </a:r>
              <a:r>
                <a:rPr lang="en-GB" dirty="0" smtClean="0"/>
                <a:t> </a:t>
              </a:r>
              <a:r>
                <a:rPr lang="en-GB" dirty="0" err="1" smtClean="0"/>
                <a:t>realizada</a:t>
              </a:r>
              <a:r>
                <a:rPr lang="en-GB" dirty="0" smtClean="0"/>
                <a:t> com </a:t>
              </a:r>
              <a:r>
                <a:rPr lang="en-GB" dirty="0" err="1" smtClean="0"/>
                <a:t>os</a:t>
              </a:r>
              <a:r>
                <a:rPr lang="en-GB" dirty="0" smtClean="0"/>
                <a:t> dados </a:t>
              </a:r>
              <a:r>
                <a:rPr lang="en-GB" dirty="0" err="1" smtClean="0"/>
                <a:t>pessoais</a:t>
              </a:r>
              <a:r>
                <a:rPr lang="en-GB" dirty="0" smtClean="0"/>
                <a:t>. </a:t>
              </a:r>
              <a:r>
                <a:rPr lang="en-GB" dirty="0" err="1" smtClean="0"/>
                <a:t>Inclui</a:t>
              </a:r>
              <a:r>
                <a:rPr lang="en-GB" dirty="0" smtClean="0"/>
                <a:t> a </a:t>
              </a:r>
              <a:r>
                <a:rPr lang="en-GB" dirty="0" err="1" smtClean="0"/>
                <a:t>coleta</a:t>
              </a:r>
              <a:r>
                <a:rPr lang="en-GB" dirty="0" smtClean="0"/>
                <a:t>, </a:t>
              </a:r>
              <a:r>
                <a:rPr lang="en-GB" dirty="0" err="1" smtClean="0"/>
                <a:t>gravação</a:t>
              </a:r>
              <a:r>
                <a:rPr lang="en-GB" dirty="0" smtClean="0"/>
                <a:t>, </a:t>
              </a:r>
              <a:r>
                <a:rPr lang="en-GB" dirty="0" err="1" smtClean="0"/>
                <a:t>armazenamento</a:t>
              </a:r>
              <a:r>
                <a:rPr lang="en-GB" dirty="0" smtClean="0"/>
                <a:t>, </a:t>
              </a:r>
              <a:r>
                <a:rPr lang="en-GB" dirty="0" err="1" smtClean="0"/>
                <a:t>processamento</a:t>
              </a:r>
              <a:r>
                <a:rPr lang="en-GB" dirty="0" smtClean="0"/>
                <a:t>, </a:t>
              </a:r>
              <a:r>
                <a:rPr lang="en-GB" dirty="0" err="1" smtClean="0"/>
                <a:t>publicação</a:t>
              </a:r>
              <a:r>
                <a:rPr lang="en-GB" dirty="0" smtClean="0"/>
                <a:t> e </a:t>
              </a:r>
              <a:r>
                <a:rPr lang="en-GB" dirty="0" err="1" smtClean="0"/>
                <a:t>exclusão</a:t>
              </a:r>
              <a:r>
                <a:rPr lang="en-GB" dirty="0" smtClean="0"/>
                <a:t>. </a:t>
              </a:r>
              <a:r>
                <a:rPr lang="en-GB" dirty="0" err="1" smtClean="0"/>
                <a:t>Também</a:t>
              </a:r>
              <a:r>
                <a:rPr lang="en-GB" dirty="0" smtClean="0"/>
                <a:t> </a:t>
              </a:r>
              <a:r>
                <a:rPr lang="en-GB" dirty="0" err="1" smtClean="0"/>
                <a:t>muito</a:t>
              </a:r>
              <a:r>
                <a:rPr lang="en-GB" dirty="0" smtClean="0"/>
                <a:t> </a:t>
              </a:r>
              <a:r>
                <a:rPr lang="en-GB" dirty="0" err="1" smtClean="0"/>
                <a:t>amplo</a:t>
              </a:r>
              <a:r>
                <a:rPr lang="en-GB" dirty="0" smtClean="0"/>
                <a:t>.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82149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 descr="" title=""/>
          <p:cNvSpPr txBox="1">
            <a:spLocks/>
          </p:cNvSpPr>
          <p:nvPr/>
        </p:nvSpPr>
        <p:spPr>
          <a:xfrm>
            <a:off x="323849" y="1581150"/>
            <a:ext cx="8496300" cy="34028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540000">
              <a:spcAft>
                <a:spcPts val="0"/>
              </a:spcAft>
              <a:buClr>
                <a:srgbClr val="EE3135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7" name="Title 3" descr="" title=""/>
          <p:cNvSpPr txBox="1">
            <a:spLocks/>
          </p:cNvSpPr>
          <p:nvPr/>
        </p:nvSpPr>
        <p:spPr>
          <a:xfrm>
            <a:off x="304800" y="409297"/>
            <a:ext cx="6019800" cy="486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spc="-100" dirty="0">
              <a:solidFill>
                <a:srgbClr val="EE3135"/>
              </a:solidFill>
            </a:endParaRPr>
          </a:p>
        </p:txBody>
      </p:sp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Mas, do que </a:t>
            </a:r>
            <a:r>
              <a:rPr lang="en-US" dirty="0" err="1" smtClean="0"/>
              <a:t>exatamente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falando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Content Placeholder 1" descr="" title=""/>
          <p:cNvSpPr>
            <a:spLocks noGrp="1"/>
          </p:cNvSpPr>
          <p:nvPr>
            <p:ph sz="quarter" idx="10"/>
          </p:nvPr>
        </p:nvSpPr>
        <p:spPr>
          <a:xfrm>
            <a:off x="179512" y="864000"/>
            <a:ext cx="8839200" cy="42795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Dado pessoal: </a:t>
            </a:r>
            <a:r>
              <a:rPr lang="pt-BR" dirty="0" smtClean="0"/>
              <a:t>qualquer informação relacionada a uma pessoa identificada ou identificável </a:t>
            </a:r>
          </a:p>
          <a:p>
            <a:endParaRPr lang="pt-BR" sz="9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Dado pessoal sensível: </a:t>
            </a:r>
            <a:r>
              <a:rPr lang="pt-BR" dirty="0" smtClean="0"/>
              <a:t>origem racial ou étnica, convicção religiosa, opinião política, filiação a sindicato ou a organização religiosa, filosófica ou política, dado referente à saúde ou à vida sexual, dado genético ou biométrico.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0" y="1511936"/>
            <a:ext cx="2795869" cy="1995918"/>
          </a:xfrm>
          <a:prstGeom prst="rect">
            <a:avLst/>
          </a:prstGeom>
        </p:spPr>
      </p:pic>
      <p:pic>
        <p:nvPicPr>
          <p:cNvPr id="9" name="Picture 8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1815">
            <a:off x="2095627" y="1436889"/>
            <a:ext cx="1737685" cy="1166912"/>
          </a:xfrm>
          <a:prstGeom prst="rect">
            <a:avLst/>
          </a:prstGeom>
        </p:spPr>
      </p:pic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11" y="2509895"/>
            <a:ext cx="1341512" cy="1347501"/>
          </a:xfrm>
          <a:prstGeom prst="rect">
            <a:avLst/>
          </a:prstGeom>
        </p:spPr>
      </p:pic>
      <p:pic>
        <p:nvPicPr>
          <p:cNvPr id="15" name="Picture 14" descr="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034" y="2289649"/>
            <a:ext cx="2479638" cy="1313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511" y="1131590"/>
            <a:ext cx="2377711" cy="3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2841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3" descr="" title=""/>
          <p:cNvSpPr txBox="1">
            <a:spLocks/>
          </p:cNvSpPr>
          <p:nvPr/>
        </p:nvSpPr>
        <p:spPr>
          <a:xfrm>
            <a:off x="304800" y="409297"/>
            <a:ext cx="6019800" cy="486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pc="-100" dirty="0" smtClean="0"/>
              <a:t>Aspectos-chave</a:t>
            </a:r>
            <a:endParaRPr lang="pt-BR" sz="3200" b="1" spc="-100" dirty="0"/>
          </a:p>
        </p:txBody>
      </p:sp>
      <p:grpSp>
        <p:nvGrpSpPr>
          <p:cNvPr id="205" name="Group 204" descr="" title=""/>
          <p:cNvGrpSpPr/>
          <p:nvPr/>
        </p:nvGrpSpPr>
        <p:grpSpPr>
          <a:xfrm>
            <a:off x="792478" y="1323042"/>
            <a:ext cx="1586365" cy="1586365"/>
            <a:chOff x="686144" y="3453891"/>
            <a:chExt cx="1689609" cy="1689609"/>
          </a:xfrm>
        </p:grpSpPr>
        <p:sp>
          <p:nvSpPr>
            <p:cNvPr id="206" name="object 4" descr="" title=""/>
            <p:cNvSpPr/>
            <p:nvPr/>
          </p:nvSpPr>
          <p:spPr>
            <a:xfrm>
              <a:off x="686144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07" name="object 5" descr="" title=""/>
            <p:cNvSpPr txBox="1"/>
            <p:nvPr/>
          </p:nvSpPr>
          <p:spPr>
            <a:xfrm>
              <a:off x="752917" y="3752348"/>
              <a:ext cx="1556062" cy="81951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spc="-8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Direitos dos titulares dos dados pessoais</a:t>
              </a:r>
              <a:endParaRPr lang="pt-BR" sz="1600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8" name="Group 207" descr="" title=""/>
          <p:cNvGrpSpPr/>
          <p:nvPr/>
        </p:nvGrpSpPr>
        <p:grpSpPr>
          <a:xfrm>
            <a:off x="2770448" y="1323042"/>
            <a:ext cx="1586365" cy="1586365"/>
            <a:chOff x="2722927" y="3453891"/>
            <a:chExt cx="1689609" cy="1689609"/>
          </a:xfrm>
        </p:grpSpPr>
        <p:sp>
          <p:nvSpPr>
            <p:cNvPr id="209" name="object 4" descr="" title=""/>
            <p:cNvSpPr/>
            <p:nvPr/>
          </p:nvSpPr>
          <p:spPr>
            <a:xfrm>
              <a:off x="2722927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10" name="object 5" descr="" title=""/>
            <p:cNvSpPr txBox="1"/>
            <p:nvPr/>
          </p:nvSpPr>
          <p:spPr>
            <a:xfrm>
              <a:off x="2782573" y="3844565"/>
              <a:ext cx="1556062" cy="109269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spc="-8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O tratamento de dados deve ter uma finalidade e base legal</a:t>
              </a:r>
              <a:endParaRPr lang="pt-BR" sz="1600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1" name="Group 210" descr="" title=""/>
          <p:cNvGrpSpPr/>
          <p:nvPr/>
        </p:nvGrpSpPr>
        <p:grpSpPr>
          <a:xfrm>
            <a:off x="4748418" y="1323041"/>
            <a:ext cx="1586365" cy="1586365"/>
            <a:chOff x="4899545" y="3453890"/>
            <a:chExt cx="1689609" cy="1689609"/>
          </a:xfrm>
        </p:grpSpPr>
        <p:sp>
          <p:nvSpPr>
            <p:cNvPr id="212" name="object 4" descr="" title=""/>
            <p:cNvSpPr/>
            <p:nvPr/>
          </p:nvSpPr>
          <p:spPr>
            <a:xfrm>
              <a:off x="4899545" y="3453890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13" name="object 5" descr="" title=""/>
            <p:cNvSpPr txBox="1"/>
            <p:nvPr/>
          </p:nvSpPr>
          <p:spPr>
            <a:xfrm>
              <a:off x="4960596" y="3763703"/>
              <a:ext cx="1556062" cy="109269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spc="-85" dirty="0">
                  <a:solidFill>
                    <a:srgbClr val="FFFFFF"/>
                  </a:solidFill>
                  <a:cs typeface="Arial" panose="020B0604020202020204" pitchFamily="34" charset="0"/>
                </a:rPr>
                <a:t>Operações de tratamento devem ser registradas</a:t>
              </a:r>
            </a:p>
          </p:txBody>
        </p:sp>
      </p:grpSp>
      <p:grpSp>
        <p:nvGrpSpPr>
          <p:cNvPr id="214" name="Group 213" descr="" title=""/>
          <p:cNvGrpSpPr/>
          <p:nvPr/>
        </p:nvGrpSpPr>
        <p:grpSpPr>
          <a:xfrm>
            <a:off x="792478" y="3042785"/>
            <a:ext cx="1586365" cy="1586365"/>
            <a:chOff x="686144" y="3453891"/>
            <a:chExt cx="1689609" cy="1689609"/>
          </a:xfrm>
        </p:grpSpPr>
        <p:sp>
          <p:nvSpPr>
            <p:cNvPr id="215" name="object 4" descr="" title=""/>
            <p:cNvSpPr/>
            <p:nvPr/>
          </p:nvSpPr>
          <p:spPr>
            <a:xfrm>
              <a:off x="686144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16" name="object 5" descr="" title=""/>
            <p:cNvSpPr txBox="1"/>
            <p:nvPr/>
          </p:nvSpPr>
          <p:spPr>
            <a:xfrm>
              <a:off x="752917" y="4028127"/>
              <a:ext cx="1556062" cy="27317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7" name="Group 216" descr="" title=""/>
          <p:cNvGrpSpPr/>
          <p:nvPr/>
        </p:nvGrpSpPr>
        <p:grpSpPr>
          <a:xfrm>
            <a:off x="2770448" y="3042785"/>
            <a:ext cx="1586365" cy="1586365"/>
            <a:chOff x="2722927" y="3453891"/>
            <a:chExt cx="1689609" cy="1689609"/>
          </a:xfrm>
        </p:grpSpPr>
        <p:sp>
          <p:nvSpPr>
            <p:cNvPr id="218" name="object 4" descr="" title=""/>
            <p:cNvSpPr/>
            <p:nvPr/>
          </p:nvSpPr>
          <p:spPr>
            <a:xfrm>
              <a:off x="2722927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19" name="object 5" descr="" title=""/>
            <p:cNvSpPr txBox="1"/>
            <p:nvPr/>
          </p:nvSpPr>
          <p:spPr>
            <a:xfrm>
              <a:off x="2799814" y="3754954"/>
              <a:ext cx="1556062" cy="109269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b="1" spc="-8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Obrigações em caso de incidente de segurança</a:t>
              </a:r>
              <a:endParaRPr lang="pt-BR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0" name="Group 219" descr="" title=""/>
          <p:cNvGrpSpPr/>
          <p:nvPr/>
        </p:nvGrpSpPr>
        <p:grpSpPr>
          <a:xfrm>
            <a:off x="4748418" y="3042785"/>
            <a:ext cx="1586365" cy="1586365"/>
            <a:chOff x="4899545" y="3453891"/>
            <a:chExt cx="1689609" cy="1689609"/>
          </a:xfrm>
        </p:grpSpPr>
        <p:sp>
          <p:nvSpPr>
            <p:cNvPr id="221" name="object 4" descr="" title=""/>
            <p:cNvSpPr/>
            <p:nvPr/>
          </p:nvSpPr>
          <p:spPr>
            <a:xfrm>
              <a:off x="4899545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22" name="object 5" descr="" title=""/>
            <p:cNvSpPr txBox="1"/>
            <p:nvPr/>
          </p:nvSpPr>
          <p:spPr>
            <a:xfrm>
              <a:off x="4960596" y="3888934"/>
              <a:ext cx="1556062" cy="81951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b="1" spc="-85" dirty="0">
                  <a:solidFill>
                    <a:srgbClr val="FFFFFF"/>
                  </a:solidFill>
                  <a:cs typeface="Arial" panose="020B0604020202020204" pitchFamily="34" charset="0"/>
                </a:rPr>
                <a:t>Cria autoridade </a:t>
              </a:r>
              <a:r>
                <a:rPr lang="pt-BR" b="1" spc="-8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específica</a:t>
              </a:r>
              <a:endParaRPr lang="pt-BR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 descr="" title=""/>
          <p:cNvGrpSpPr/>
          <p:nvPr/>
        </p:nvGrpSpPr>
        <p:grpSpPr>
          <a:xfrm>
            <a:off x="6726388" y="1323042"/>
            <a:ext cx="1586365" cy="1586365"/>
            <a:chOff x="2722927" y="3453891"/>
            <a:chExt cx="1689609" cy="1689609"/>
          </a:xfrm>
        </p:grpSpPr>
        <p:sp>
          <p:nvSpPr>
            <p:cNvPr id="22" name="object 4" descr="" title=""/>
            <p:cNvSpPr/>
            <p:nvPr/>
          </p:nvSpPr>
          <p:spPr>
            <a:xfrm>
              <a:off x="2722927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3" name="object 5" descr="" title=""/>
            <p:cNvSpPr txBox="1"/>
            <p:nvPr/>
          </p:nvSpPr>
          <p:spPr>
            <a:xfrm>
              <a:off x="2799814" y="3863534"/>
              <a:ext cx="1556062" cy="81951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spc="-8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Adoção de medidas de transparência</a:t>
              </a:r>
              <a:endParaRPr lang="pt-BR" sz="1600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 descr="" title=""/>
          <p:cNvGrpSpPr/>
          <p:nvPr/>
        </p:nvGrpSpPr>
        <p:grpSpPr>
          <a:xfrm>
            <a:off x="6726388" y="3042785"/>
            <a:ext cx="1586365" cy="1586365"/>
            <a:chOff x="2722927" y="3453891"/>
            <a:chExt cx="1689609" cy="1689609"/>
          </a:xfrm>
        </p:grpSpPr>
        <p:sp>
          <p:nvSpPr>
            <p:cNvPr id="25" name="object 4" descr="" title=""/>
            <p:cNvSpPr/>
            <p:nvPr/>
          </p:nvSpPr>
          <p:spPr>
            <a:xfrm>
              <a:off x="2722927" y="3453891"/>
              <a:ext cx="1689609" cy="1689609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41" y="0"/>
                  </a:moveTo>
                  <a:lnTo>
                    <a:pt x="1182127" y="4268"/>
                  </a:lnTo>
                  <a:lnTo>
                    <a:pt x="1078863" y="16854"/>
                  </a:lnTo>
                  <a:lnTo>
                    <a:pt x="978282" y="37425"/>
                  </a:lnTo>
                  <a:lnTo>
                    <a:pt x="880715" y="65649"/>
                  </a:lnTo>
                  <a:lnTo>
                    <a:pt x="786494" y="101197"/>
                  </a:lnTo>
                  <a:lnTo>
                    <a:pt x="695950" y="143735"/>
                  </a:lnTo>
                  <a:lnTo>
                    <a:pt x="609414" y="192933"/>
                  </a:lnTo>
                  <a:lnTo>
                    <a:pt x="527218" y="248459"/>
                  </a:lnTo>
                  <a:lnTo>
                    <a:pt x="449693" y="309982"/>
                  </a:lnTo>
                  <a:lnTo>
                    <a:pt x="377170" y="377170"/>
                  </a:lnTo>
                  <a:lnTo>
                    <a:pt x="309982" y="449693"/>
                  </a:lnTo>
                  <a:lnTo>
                    <a:pt x="248459" y="527218"/>
                  </a:lnTo>
                  <a:lnTo>
                    <a:pt x="192933" y="609414"/>
                  </a:lnTo>
                  <a:lnTo>
                    <a:pt x="143735" y="695950"/>
                  </a:lnTo>
                  <a:lnTo>
                    <a:pt x="101197" y="786494"/>
                  </a:lnTo>
                  <a:lnTo>
                    <a:pt x="65649" y="880715"/>
                  </a:lnTo>
                  <a:lnTo>
                    <a:pt x="37425" y="978282"/>
                  </a:lnTo>
                  <a:lnTo>
                    <a:pt x="16854" y="1078863"/>
                  </a:lnTo>
                  <a:lnTo>
                    <a:pt x="4268" y="1182127"/>
                  </a:lnTo>
                  <a:lnTo>
                    <a:pt x="0" y="1287741"/>
                  </a:lnTo>
                  <a:lnTo>
                    <a:pt x="4268" y="1393356"/>
                  </a:lnTo>
                  <a:lnTo>
                    <a:pt x="16854" y="1496620"/>
                  </a:lnTo>
                  <a:lnTo>
                    <a:pt x="37425" y="1597201"/>
                  </a:lnTo>
                  <a:lnTo>
                    <a:pt x="65649" y="1694767"/>
                  </a:lnTo>
                  <a:lnTo>
                    <a:pt x="101197" y="1788989"/>
                  </a:lnTo>
                  <a:lnTo>
                    <a:pt x="143735" y="1879533"/>
                  </a:lnTo>
                  <a:lnTo>
                    <a:pt x="192933" y="1966069"/>
                  </a:lnTo>
                  <a:lnTo>
                    <a:pt x="248459" y="2048265"/>
                  </a:lnTo>
                  <a:lnTo>
                    <a:pt x="309982" y="2125790"/>
                  </a:lnTo>
                  <a:lnTo>
                    <a:pt x="377170" y="2198312"/>
                  </a:lnTo>
                  <a:lnTo>
                    <a:pt x="449693" y="2265501"/>
                  </a:lnTo>
                  <a:lnTo>
                    <a:pt x="527218" y="2327024"/>
                  </a:lnTo>
                  <a:lnTo>
                    <a:pt x="609414" y="2382550"/>
                  </a:lnTo>
                  <a:lnTo>
                    <a:pt x="695950" y="2431748"/>
                  </a:lnTo>
                  <a:lnTo>
                    <a:pt x="786494" y="2474286"/>
                  </a:lnTo>
                  <a:lnTo>
                    <a:pt x="880715" y="2509833"/>
                  </a:lnTo>
                  <a:lnTo>
                    <a:pt x="978282" y="2538058"/>
                  </a:lnTo>
                  <a:lnTo>
                    <a:pt x="1078863" y="2558629"/>
                  </a:lnTo>
                  <a:lnTo>
                    <a:pt x="1182127" y="2571214"/>
                  </a:lnTo>
                  <a:lnTo>
                    <a:pt x="1287741" y="2575483"/>
                  </a:lnTo>
                  <a:lnTo>
                    <a:pt x="1393356" y="2571214"/>
                  </a:lnTo>
                  <a:lnTo>
                    <a:pt x="1496620" y="2558629"/>
                  </a:lnTo>
                  <a:lnTo>
                    <a:pt x="1597201" y="2538058"/>
                  </a:lnTo>
                  <a:lnTo>
                    <a:pt x="1694767" y="2509833"/>
                  </a:lnTo>
                  <a:lnTo>
                    <a:pt x="1788989" y="2474286"/>
                  </a:lnTo>
                  <a:lnTo>
                    <a:pt x="1879533" y="2431748"/>
                  </a:lnTo>
                  <a:lnTo>
                    <a:pt x="1966069" y="2382550"/>
                  </a:lnTo>
                  <a:lnTo>
                    <a:pt x="2048265" y="2327024"/>
                  </a:lnTo>
                  <a:lnTo>
                    <a:pt x="2125790" y="2265501"/>
                  </a:lnTo>
                  <a:lnTo>
                    <a:pt x="2198312" y="2198312"/>
                  </a:lnTo>
                  <a:lnTo>
                    <a:pt x="2265501" y="2125790"/>
                  </a:lnTo>
                  <a:lnTo>
                    <a:pt x="2327024" y="2048265"/>
                  </a:lnTo>
                  <a:lnTo>
                    <a:pt x="2382550" y="1966069"/>
                  </a:lnTo>
                  <a:lnTo>
                    <a:pt x="2431748" y="1879533"/>
                  </a:lnTo>
                  <a:lnTo>
                    <a:pt x="2474286" y="1788989"/>
                  </a:lnTo>
                  <a:lnTo>
                    <a:pt x="2509833" y="1694767"/>
                  </a:lnTo>
                  <a:lnTo>
                    <a:pt x="2538058" y="1597201"/>
                  </a:lnTo>
                  <a:lnTo>
                    <a:pt x="2558629" y="1496620"/>
                  </a:lnTo>
                  <a:lnTo>
                    <a:pt x="2571214" y="1393356"/>
                  </a:lnTo>
                  <a:lnTo>
                    <a:pt x="2575483" y="1287741"/>
                  </a:lnTo>
                  <a:lnTo>
                    <a:pt x="2571214" y="1182127"/>
                  </a:lnTo>
                  <a:lnTo>
                    <a:pt x="2558629" y="1078863"/>
                  </a:lnTo>
                  <a:lnTo>
                    <a:pt x="2538058" y="978282"/>
                  </a:lnTo>
                  <a:lnTo>
                    <a:pt x="2509833" y="880715"/>
                  </a:lnTo>
                  <a:lnTo>
                    <a:pt x="2474286" y="786494"/>
                  </a:lnTo>
                  <a:lnTo>
                    <a:pt x="2431748" y="695950"/>
                  </a:lnTo>
                  <a:lnTo>
                    <a:pt x="2382550" y="609414"/>
                  </a:lnTo>
                  <a:lnTo>
                    <a:pt x="2327024" y="527218"/>
                  </a:lnTo>
                  <a:lnTo>
                    <a:pt x="2265501" y="449693"/>
                  </a:lnTo>
                  <a:lnTo>
                    <a:pt x="2198312" y="377170"/>
                  </a:lnTo>
                  <a:lnTo>
                    <a:pt x="2125790" y="309982"/>
                  </a:lnTo>
                  <a:lnTo>
                    <a:pt x="2048265" y="248459"/>
                  </a:lnTo>
                  <a:lnTo>
                    <a:pt x="1966069" y="192933"/>
                  </a:lnTo>
                  <a:lnTo>
                    <a:pt x="1879533" y="143735"/>
                  </a:lnTo>
                  <a:lnTo>
                    <a:pt x="1788989" y="101197"/>
                  </a:lnTo>
                  <a:lnTo>
                    <a:pt x="1694767" y="65649"/>
                  </a:lnTo>
                  <a:lnTo>
                    <a:pt x="1597201" y="37425"/>
                  </a:lnTo>
                  <a:lnTo>
                    <a:pt x="1496620" y="16854"/>
                  </a:lnTo>
                  <a:lnTo>
                    <a:pt x="1393356" y="4268"/>
                  </a:lnTo>
                  <a:lnTo>
                    <a:pt x="128774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defTabSz="913931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BA102C"/>
                </a:solidFill>
                <a:cs typeface="Arial" charset="0"/>
              </a:endParaRPr>
            </a:p>
          </p:txBody>
        </p:sp>
        <p:sp>
          <p:nvSpPr>
            <p:cNvPr id="26" name="object 5" descr="" title=""/>
            <p:cNvSpPr txBox="1"/>
            <p:nvPr/>
          </p:nvSpPr>
          <p:spPr>
            <a:xfrm>
              <a:off x="2751256" y="4025520"/>
              <a:ext cx="1632949" cy="54634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062" marR="5081" indent="-10791" algn="ctr" defTabSz="913931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spc="-8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Sanções por descumprimento</a:t>
              </a:r>
              <a:endParaRPr lang="pt-BR" sz="1600" b="1" spc="-85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 descr="" title=""/>
          <p:cNvSpPr/>
          <p:nvPr/>
        </p:nvSpPr>
        <p:spPr>
          <a:xfrm>
            <a:off x="892440" y="3276839"/>
            <a:ext cx="138643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2" marR="5081" indent="-10791" algn="ctr" defTabSz="913931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spc="-85" dirty="0" smtClean="0">
                <a:solidFill>
                  <a:srgbClr val="FFFFFF"/>
                </a:solidFill>
                <a:cs typeface="Arial" panose="020B0604020202020204" pitchFamily="34" charset="0"/>
              </a:rPr>
              <a:t>Adoção de medidas para </a:t>
            </a:r>
            <a:r>
              <a:rPr lang="pt-BR" sz="1600" b="1" spc="-85" dirty="0">
                <a:solidFill>
                  <a:srgbClr val="FFFFFF"/>
                </a:solidFill>
                <a:cs typeface="Arial" panose="020B0604020202020204" pitchFamily="34" charset="0"/>
              </a:rPr>
              <a:t>proteger dados</a:t>
            </a:r>
            <a:endParaRPr lang="pt-BR" sz="1600" b="1" spc="-85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8156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 descr="" title=""/>
          <p:cNvSpPr txBox="1">
            <a:spLocks/>
          </p:cNvSpPr>
          <p:nvPr/>
        </p:nvSpPr>
        <p:spPr>
          <a:xfrm>
            <a:off x="323849" y="1581150"/>
            <a:ext cx="8496300" cy="34028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540000">
              <a:spcAft>
                <a:spcPts val="0"/>
              </a:spcAft>
              <a:buClr>
                <a:srgbClr val="EE3135"/>
              </a:buClr>
              <a:buSzPct val="150000"/>
              <a:buFont typeface="Wingdings" panose="05000000000000000000" pitchFamily="2" charset="2"/>
              <a:buChar char="§"/>
            </a:pPr>
            <a:endParaRPr lang="pt-BR" dirty="0">
              <a:solidFill>
                <a:srgbClr val="5F5F5F"/>
              </a:solidFill>
            </a:endParaRPr>
          </a:p>
        </p:txBody>
      </p:sp>
      <p:sp>
        <p:nvSpPr>
          <p:cNvPr id="7" name="Title 3" descr="" title=""/>
          <p:cNvSpPr txBox="1">
            <a:spLocks/>
          </p:cNvSpPr>
          <p:nvPr/>
        </p:nvSpPr>
        <p:spPr>
          <a:xfrm>
            <a:off x="304800" y="409297"/>
            <a:ext cx="6019800" cy="486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800" b="1" spc="-100" dirty="0">
              <a:solidFill>
                <a:srgbClr val="EE3135"/>
              </a:solidFill>
            </a:endParaRPr>
          </a:p>
        </p:txBody>
      </p:sp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Enfim, qual a importância da LGPD?</a:t>
            </a:r>
            <a:endParaRPr lang="pt-BR" dirty="0"/>
          </a:p>
        </p:txBody>
      </p:sp>
      <p:sp>
        <p:nvSpPr>
          <p:cNvPr id="11" name="Content Placeholder 5" descr="" title=""/>
          <p:cNvSpPr>
            <a:spLocks noGrp="1"/>
          </p:cNvSpPr>
          <p:nvPr>
            <p:ph sz="quarter" idx="10"/>
          </p:nvPr>
        </p:nvSpPr>
        <p:spPr>
          <a:xfrm>
            <a:off x="315913" y="1419623"/>
            <a:ext cx="8496300" cy="3315890"/>
          </a:xfrm>
        </p:spPr>
        <p:txBody>
          <a:bodyPr>
            <a:normAutofit fontScale="92500" lnSpcReduction="10000"/>
          </a:bodyPr>
          <a:lstStyle/>
          <a:p>
            <a:pPr lvl="2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</a:rPr>
              <a:t>Evitar sanções</a:t>
            </a:r>
            <a:r>
              <a:rPr lang="pt-BR" dirty="0" smtClean="0"/>
              <a:t>: infrações </a:t>
            </a:r>
            <a:r>
              <a:rPr lang="pt-BR" dirty="0"/>
              <a:t>à LGPD podem levar a </a:t>
            </a:r>
            <a:r>
              <a:rPr lang="pt-BR" dirty="0" smtClean="0"/>
              <a:t>advertências, multas, suspensão </a:t>
            </a:r>
            <a:r>
              <a:rPr lang="pt-BR" dirty="0"/>
              <a:t>das atividades de tratamento de </a:t>
            </a:r>
            <a:r>
              <a:rPr lang="pt-BR" dirty="0" smtClean="0"/>
              <a:t>dados, dentre outras.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Multas de </a:t>
            </a:r>
            <a:r>
              <a:rPr lang="pt-BR" b="1" u="sng" dirty="0" smtClean="0">
                <a:solidFill>
                  <a:srgbClr val="FF0000"/>
                </a:solidFill>
              </a:rPr>
              <a:t>até 2% do faturamento líquido do grupo no Brasil no ano anterior ou R$ </a:t>
            </a:r>
            <a:r>
              <a:rPr lang="pt-BR" b="1" u="sng" dirty="0" err="1" smtClean="0">
                <a:solidFill>
                  <a:srgbClr val="FF0000"/>
                </a:solidFill>
              </a:rPr>
              <a:t>50MM</a:t>
            </a:r>
            <a:r>
              <a:rPr lang="pt-BR" b="1" u="sng" dirty="0" smtClean="0">
                <a:solidFill>
                  <a:srgbClr val="FF0000"/>
                </a:solidFill>
              </a:rPr>
              <a:t> por infração</a:t>
            </a:r>
            <a:r>
              <a:rPr lang="pt-BR" dirty="0" smtClean="0"/>
              <a:t>, o que for menor</a:t>
            </a:r>
            <a:endParaRPr lang="pt-BR" dirty="0"/>
          </a:p>
          <a:p>
            <a:pPr lvl="2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</a:rPr>
              <a:t>Alto custo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de incidentes de segurança</a:t>
            </a:r>
            <a:r>
              <a:rPr lang="pt-BR" dirty="0" smtClean="0"/>
              <a:t>: 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É mais provável que você tenha um incidente envolvendo ao menos 10.000 registros (27,9%) do que pegar uma gripe neste inverno (5 a 20%), de acordo com a </a:t>
            </a:r>
            <a:r>
              <a:rPr lang="pt-BR" dirty="0" err="1" smtClean="0"/>
              <a:t>WebMD</a:t>
            </a:r>
            <a:r>
              <a:rPr lang="pt-BR" dirty="0" smtClean="0"/>
              <a:t>.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</a:rPr>
              <a:t>Relações públicas</a:t>
            </a:r>
            <a:r>
              <a:rPr lang="pt-BR" dirty="0" smtClean="0"/>
              <a:t>: perda de confiança de parceiros e consumidores, dano reputacional e queda no valor da empresa.</a:t>
            </a:r>
          </a:p>
        </p:txBody>
      </p:sp>
      <p:sp>
        <p:nvSpPr>
          <p:cNvPr id="10" name="Text Placeholder 9" descr="" title="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Visão prática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401069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 descr="" title=""/>
          <p:cNvSpPr txBox="1">
            <a:spLocks/>
          </p:cNvSpPr>
          <p:nvPr/>
        </p:nvSpPr>
        <p:spPr>
          <a:xfrm>
            <a:off x="323849" y="1581150"/>
            <a:ext cx="8496300" cy="34028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540000">
              <a:spcAft>
                <a:spcPts val="0"/>
              </a:spcAft>
              <a:buClr>
                <a:srgbClr val="EE3135"/>
              </a:buClr>
              <a:buSzPct val="150000"/>
              <a:buFont typeface="Wingdings" panose="05000000000000000000" pitchFamily="2" charset="2"/>
              <a:buChar char="§"/>
            </a:pPr>
            <a:endParaRPr lang="pt-BR" dirty="0">
              <a:solidFill>
                <a:srgbClr val="5F5F5F"/>
              </a:solidFill>
            </a:endParaRPr>
          </a:p>
        </p:txBody>
      </p:sp>
      <p:sp>
        <p:nvSpPr>
          <p:cNvPr id="7" name="Title 3" descr="" title=""/>
          <p:cNvSpPr txBox="1">
            <a:spLocks/>
          </p:cNvSpPr>
          <p:nvPr/>
        </p:nvSpPr>
        <p:spPr>
          <a:xfrm>
            <a:off x="304800" y="409297"/>
            <a:ext cx="6019800" cy="486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800" b="1" spc="-100" dirty="0">
              <a:solidFill>
                <a:srgbClr val="EE3135"/>
              </a:solidFill>
            </a:endParaRPr>
          </a:p>
        </p:txBody>
      </p:sp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Princípios do tratamento de dados pessoais</a:t>
            </a:r>
            <a:endParaRPr lang="pt-BR" dirty="0"/>
          </a:p>
        </p:txBody>
      </p:sp>
      <p:sp>
        <p:nvSpPr>
          <p:cNvPr id="8" name="Rectangle 7" descr="" title=""/>
          <p:cNvSpPr/>
          <p:nvPr/>
        </p:nvSpPr>
        <p:spPr>
          <a:xfrm>
            <a:off x="323850" y="956202"/>
            <a:ext cx="8532533" cy="53549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72000" rIns="72000" bIns="72000" rtlCol="0" anchor="ctr"/>
          <a:lstStyle/>
          <a:p>
            <a:r>
              <a:rPr lang="en-GB" dirty="0" err="1" smtClean="0"/>
              <a:t>Finalidade</a:t>
            </a:r>
            <a:r>
              <a:rPr lang="en-GB" dirty="0" smtClean="0"/>
              <a:t> – </a:t>
            </a:r>
            <a:r>
              <a:rPr lang="en-GB" dirty="0" err="1" smtClean="0"/>
              <a:t>tratamento</a:t>
            </a:r>
            <a:r>
              <a:rPr lang="en-GB" dirty="0" smtClean="0"/>
              <a:t> </a:t>
            </a:r>
            <a:r>
              <a:rPr lang="en-GB" dirty="0" err="1" smtClean="0"/>
              <a:t>só</a:t>
            </a:r>
            <a:r>
              <a:rPr lang="en-GB" dirty="0" smtClean="0"/>
              <a:t> para fins </a:t>
            </a:r>
            <a:r>
              <a:rPr lang="en-GB" dirty="0" err="1" smtClean="0"/>
              <a:t>legítimos</a:t>
            </a:r>
            <a:r>
              <a:rPr lang="en-GB" dirty="0" smtClean="0"/>
              <a:t>, </a:t>
            </a:r>
            <a:r>
              <a:rPr lang="en-GB" dirty="0" err="1" smtClean="0"/>
              <a:t>específicos</a:t>
            </a:r>
            <a:r>
              <a:rPr lang="en-GB" dirty="0" smtClean="0"/>
              <a:t> e </a:t>
            </a:r>
            <a:r>
              <a:rPr lang="en-GB" dirty="0" err="1" smtClean="0"/>
              <a:t>informados</a:t>
            </a:r>
            <a:endParaRPr lang="en-GB" dirty="0"/>
          </a:p>
        </p:txBody>
      </p:sp>
      <p:sp>
        <p:nvSpPr>
          <p:cNvPr id="9" name="Rectangle 8" descr="" title=""/>
          <p:cNvSpPr/>
          <p:nvPr/>
        </p:nvSpPr>
        <p:spPr>
          <a:xfrm>
            <a:off x="323850" y="1532266"/>
            <a:ext cx="8532533" cy="53549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72000" rIns="72000" bIns="72000" rtlCol="0" anchor="ctr"/>
          <a:lstStyle/>
          <a:p>
            <a:r>
              <a:rPr lang="en-GB" dirty="0" err="1" smtClean="0"/>
              <a:t>Adequação</a:t>
            </a:r>
            <a:r>
              <a:rPr lang="en-GB" dirty="0" smtClean="0"/>
              <a:t> – </a:t>
            </a:r>
            <a:r>
              <a:rPr lang="en-GB" dirty="0" err="1" smtClean="0"/>
              <a:t>tratamento</a:t>
            </a:r>
            <a:r>
              <a:rPr lang="en-GB" dirty="0" smtClean="0"/>
              <a:t> </a:t>
            </a:r>
            <a:r>
              <a:rPr lang="en-GB" dirty="0" err="1" smtClean="0"/>
              <a:t>compatível</a:t>
            </a:r>
            <a:r>
              <a:rPr lang="en-GB" dirty="0" smtClean="0"/>
              <a:t> com a </a:t>
            </a:r>
            <a:r>
              <a:rPr lang="en-GB" dirty="0" err="1" smtClean="0"/>
              <a:t>finalidade</a:t>
            </a:r>
            <a:r>
              <a:rPr lang="en-GB" dirty="0" smtClean="0"/>
              <a:t> </a:t>
            </a:r>
            <a:r>
              <a:rPr lang="en-GB" dirty="0" err="1" smtClean="0"/>
              <a:t>informada</a:t>
            </a:r>
            <a:endParaRPr lang="en-GB" dirty="0"/>
          </a:p>
        </p:txBody>
      </p:sp>
      <p:sp>
        <p:nvSpPr>
          <p:cNvPr id="12" name="Rectangle 11" descr="" title=""/>
          <p:cNvSpPr/>
          <p:nvPr/>
        </p:nvSpPr>
        <p:spPr>
          <a:xfrm>
            <a:off x="323850" y="2108330"/>
            <a:ext cx="8532533" cy="535492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72000" rIns="72000" bIns="72000" rtlCol="0" anchor="ctr"/>
          <a:lstStyle/>
          <a:p>
            <a:r>
              <a:rPr lang="en-GB" dirty="0" err="1" smtClean="0"/>
              <a:t>Necessidade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tratamento</a:t>
            </a:r>
            <a:r>
              <a:rPr lang="en-GB" dirty="0" smtClean="0"/>
              <a:t> </a:t>
            </a:r>
            <a:r>
              <a:rPr lang="en-GB" dirty="0" err="1" smtClean="0"/>
              <a:t>limitado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mínimo</a:t>
            </a:r>
            <a:r>
              <a:rPr lang="en-GB" dirty="0" smtClean="0"/>
              <a:t> </a:t>
            </a:r>
            <a:r>
              <a:rPr lang="en-GB" dirty="0" err="1" smtClean="0"/>
              <a:t>necessário</a:t>
            </a:r>
            <a:r>
              <a:rPr lang="en-GB" dirty="0" smtClean="0"/>
              <a:t> para </a:t>
            </a:r>
            <a:r>
              <a:rPr lang="en-GB" dirty="0" err="1" smtClean="0"/>
              <a:t>atingir</a:t>
            </a:r>
            <a:r>
              <a:rPr lang="en-GB" dirty="0" smtClean="0"/>
              <a:t> a </a:t>
            </a:r>
            <a:r>
              <a:rPr lang="en-GB" dirty="0" err="1" smtClean="0"/>
              <a:t>finalidade</a:t>
            </a:r>
            <a:r>
              <a:rPr lang="en-GB" dirty="0" smtClean="0"/>
              <a:t> – dados </a:t>
            </a:r>
            <a:r>
              <a:rPr lang="en-GB" dirty="0" err="1" smtClean="0"/>
              <a:t>devem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proporcionais</a:t>
            </a:r>
            <a:r>
              <a:rPr lang="en-GB" dirty="0" smtClean="0"/>
              <a:t> e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excessivos</a:t>
            </a:r>
            <a:endParaRPr lang="en-GB" dirty="0"/>
          </a:p>
        </p:txBody>
      </p:sp>
      <p:sp>
        <p:nvSpPr>
          <p:cNvPr id="13" name="Rectangle 12" descr="" title=""/>
          <p:cNvSpPr/>
          <p:nvPr/>
        </p:nvSpPr>
        <p:spPr>
          <a:xfrm>
            <a:off x="323850" y="2684394"/>
            <a:ext cx="8532533" cy="53549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72000" rIns="72000" bIns="72000" rtlCol="0" anchor="ctr"/>
          <a:lstStyle/>
          <a:p>
            <a:r>
              <a:rPr lang="en-GB" dirty="0" smtClean="0"/>
              <a:t>Livre </a:t>
            </a:r>
            <a:r>
              <a:rPr lang="en-GB" dirty="0" err="1" smtClean="0"/>
              <a:t>acesso</a:t>
            </a:r>
            <a:r>
              <a:rPr lang="en-GB" dirty="0" smtClean="0"/>
              <a:t> – </a:t>
            </a:r>
            <a:r>
              <a:rPr lang="en-GB" dirty="0" err="1" smtClean="0"/>
              <a:t>consulta</a:t>
            </a:r>
            <a:r>
              <a:rPr lang="en-GB" dirty="0" smtClean="0"/>
              <a:t> </a:t>
            </a:r>
            <a:r>
              <a:rPr lang="en-GB" dirty="0" err="1" smtClean="0"/>
              <a:t>facilitada</a:t>
            </a:r>
            <a:r>
              <a:rPr lang="en-GB" dirty="0" smtClean="0"/>
              <a:t> dos </a:t>
            </a:r>
            <a:r>
              <a:rPr lang="en-GB" dirty="0" err="1" smtClean="0"/>
              <a:t>titulares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seus</a:t>
            </a:r>
            <a:r>
              <a:rPr lang="en-GB" dirty="0" smtClean="0"/>
              <a:t> dados</a:t>
            </a:r>
            <a:endParaRPr lang="en-GB" dirty="0"/>
          </a:p>
        </p:txBody>
      </p:sp>
      <p:sp>
        <p:nvSpPr>
          <p:cNvPr id="14" name="Rectangle 13" descr="" title=""/>
          <p:cNvSpPr/>
          <p:nvPr/>
        </p:nvSpPr>
        <p:spPr>
          <a:xfrm>
            <a:off x="342633" y="3260458"/>
            <a:ext cx="8532533" cy="53549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72000" rIns="72000" bIns="72000" rtlCol="0" anchor="ctr"/>
          <a:lstStyle/>
          <a:p>
            <a:r>
              <a:rPr lang="en-GB" dirty="0" err="1" smtClean="0"/>
              <a:t>Transparência</a:t>
            </a:r>
            <a:r>
              <a:rPr lang="en-GB" dirty="0" smtClean="0"/>
              <a:t> – </a:t>
            </a:r>
            <a:r>
              <a:rPr lang="en-GB" dirty="0" err="1" smtClean="0"/>
              <a:t>informações</a:t>
            </a:r>
            <a:r>
              <a:rPr lang="en-GB" dirty="0" smtClean="0"/>
              <a:t> </a:t>
            </a:r>
            <a:r>
              <a:rPr lang="en-GB" dirty="0" err="1" smtClean="0"/>
              <a:t>claras</a:t>
            </a:r>
            <a:r>
              <a:rPr lang="en-GB" dirty="0" smtClean="0"/>
              <a:t> e </a:t>
            </a:r>
            <a:r>
              <a:rPr lang="en-GB" dirty="0" err="1" smtClean="0"/>
              <a:t>precisas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titulares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tratamento</a:t>
            </a:r>
            <a:endParaRPr lang="en-GB" dirty="0"/>
          </a:p>
        </p:txBody>
      </p:sp>
      <p:sp>
        <p:nvSpPr>
          <p:cNvPr id="15" name="Rectangle 14" descr="" title=""/>
          <p:cNvSpPr/>
          <p:nvPr/>
        </p:nvSpPr>
        <p:spPr>
          <a:xfrm>
            <a:off x="323850" y="3836522"/>
            <a:ext cx="8532534" cy="5354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72000" rIns="72000" bIns="72000" rtlCol="0" anchor="ctr"/>
          <a:lstStyle/>
          <a:p>
            <a:r>
              <a:rPr lang="en-GB" dirty="0" err="1" smtClean="0"/>
              <a:t>Segurança</a:t>
            </a:r>
            <a:r>
              <a:rPr lang="en-GB" dirty="0" smtClean="0"/>
              <a:t> e </a:t>
            </a:r>
            <a:r>
              <a:rPr lang="en-GB" dirty="0" err="1" smtClean="0"/>
              <a:t>prevenção</a:t>
            </a:r>
            <a:r>
              <a:rPr lang="en-GB" dirty="0" smtClean="0"/>
              <a:t> – </a:t>
            </a:r>
            <a:r>
              <a:rPr lang="en-GB" dirty="0" err="1" smtClean="0"/>
              <a:t>medidas</a:t>
            </a:r>
            <a:r>
              <a:rPr lang="en-GB" dirty="0" smtClean="0"/>
              <a:t> para </a:t>
            </a:r>
            <a:r>
              <a:rPr lang="en-GB" dirty="0" err="1" smtClean="0"/>
              <a:t>proteger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dados e </a:t>
            </a:r>
            <a:r>
              <a:rPr lang="en-GB" dirty="0" err="1" smtClean="0"/>
              <a:t>previnir</a:t>
            </a:r>
            <a:r>
              <a:rPr lang="en-GB" dirty="0" smtClean="0"/>
              <a:t> </a:t>
            </a:r>
            <a:r>
              <a:rPr lang="en-GB" dirty="0" err="1" smtClean="0"/>
              <a:t>danos</a:t>
            </a:r>
            <a:r>
              <a:rPr lang="en-GB" dirty="0" smtClean="0"/>
              <a:t>	</a:t>
            </a:r>
          </a:p>
        </p:txBody>
      </p:sp>
      <p:sp>
        <p:nvSpPr>
          <p:cNvPr id="16" name="Rectangle 15" descr="" title=""/>
          <p:cNvSpPr/>
          <p:nvPr/>
        </p:nvSpPr>
        <p:spPr>
          <a:xfrm>
            <a:off x="319367" y="4444022"/>
            <a:ext cx="8532533" cy="50399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2400" b="1" dirty="0" err="1" smtClean="0"/>
              <a:t>Responsabilização</a:t>
            </a:r>
            <a:r>
              <a:rPr lang="en-GB" sz="2400" b="1" dirty="0" smtClean="0"/>
              <a:t> e </a:t>
            </a:r>
            <a:r>
              <a:rPr lang="en-GB" sz="2400" b="1" dirty="0" err="1" smtClean="0"/>
              <a:t>não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discriminação</a:t>
            </a:r>
            <a:endParaRPr lang="en-GB" sz="2400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35310222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9" name="Title 8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Proteção de dados pessoais na </a:t>
            </a:r>
            <a:r>
              <a:rPr lang="pt-BR" dirty="0" err="1" smtClean="0"/>
              <a:t>Samsonite</a:t>
            </a:r>
            <a:r>
              <a:rPr lang="pt-BR" dirty="0" smtClean="0"/>
              <a:t> </a:t>
            </a:r>
            <a:r>
              <a:rPr lang="pt-BR" dirty="0" smtClean="0"/>
              <a:t>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58247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65" descr="" title=""/>
          <p:cNvSpPr>
            <a:spLocks noEditPoints="1"/>
          </p:cNvSpPr>
          <p:nvPr/>
        </p:nvSpPr>
        <p:spPr bwMode="auto">
          <a:xfrm>
            <a:off x="1828800" y="1992008"/>
            <a:ext cx="457200" cy="437745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176" descr="" title=""/>
          <p:cNvSpPr>
            <a:spLocks noEditPoints="1"/>
          </p:cNvSpPr>
          <p:nvPr/>
        </p:nvSpPr>
        <p:spPr bwMode="auto">
          <a:xfrm>
            <a:off x="7010400" y="1985710"/>
            <a:ext cx="450341" cy="450341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39" descr="" title=""/>
          <p:cNvSpPr>
            <a:spLocks noEditPoints="1"/>
          </p:cNvSpPr>
          <p:nvPr/>
        </p:nvSpPr>
        <p:spPr bwMode="auto">
          <a:xfrm>
            <a:off x="5306845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13" name="Text Placeholder 5" descr="" title=""/>
          <p:cNvSpPr txBox="1">
            <a:spLocks/>
          </p:cNvSpPr>
          <p:nvPr/>
        </p:nvSpPr>
        <p:spPr>
          <a:xfrm>
            <a:off x="4015658" y="1100553"/>
            <a:ext cx="4660797" cy="34979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A </a:t>
            </a:r>
            <a:r>
              <a:rPr lang="pt-BR" sz="1800" dirty="0" err="1" smtClean="0"/>
              <a:t>Samsonite</a:t>
            </a:r>
            <a:r>
              <a:rPr lang="pt-BR" sz="1800" dirty="0" smtClean="0"/>
              <a:t> </a:t>
            </a:r>
            <a:r>
              <a:rPr lang="pt-BR" sz="1800" dirty="0" smtClean="0"/>
              <a:t>possui um sistema robusto de proteção de dados pessoais, medidas técnicas, administrativas e de segurança adequadas, e conclui os principais requisitos para a implementação da </a:t>
            </a:r>
            <a:r>
              <a:rPr lang="pt-BR" sz="1800" dirty="0" err="1" smtClean="0"/>
              <a:t>LGPD</a:t>
            </a:r>
            <a:r>
              <a:rPr lang="pt-BR" sz="1800" dirty="0" smtClean="0"/>
              <a:t>. </a:t>
            </a:r>
            <a:r>
              <a:rPr lang="pt-BR" sz="1800" dirty="0" smtClean="0"/>
              <a:t>Nos próximos dias será </a:t>
            </a:r>
            <a:r>
              <a:rPr lang="pt-BR" sz="1800" dirty="0" smtClean="0"/>
              <a:t>publicada uma documentação revisada. </a:t>
            </a:r>
          </a:p>
          <a:p>
            <a:endParaRPr lang="pt-BR" sz="1800" dirty="0"/>
          </a:p>
          <a:p>
            <a:r>
              <a:rPr lang="pt-BR" sz="1800" dirty="0" smtClean="0"/>
              <a:t>Mas.... a </a:t>
            </a:r>
            <a:r>
              <a:rPr lang="pt-BR" sz="1800" dirty="0" err="1" smtClean="0"/>
              <a:t>LGPD</a:t>
            </a:r>
            <a:r>
              <a:rPr lang="pt-BR" sz="1800" dirty="0" smtClean="0"/>
              <a:t> traz uma mudança de cultura e é um processo de constante evolução e conscientização na </a:t>
            </a:r>
            <a:r>
              <a:rPr lang="pt-BR" sz="1800" dirty="0" err="1" smtClean="0"/>
              <a:t>Samsonite</a:t>
            </a:r>
            <a:endParaRPr lang="pt-BR" sz="1800" dirty="0" smtClean="0"/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11" name="Freeform 39" descr="" title=""/>
          <p:cNvSpPr>
            <a:spLocks noEditPoints="1"/>
          </p:cNvSpPr>
          <p:nvPr/>
        </p:nvSpPr>
        <p:spPr bwMode="auto">
          <a:xfrm>
            <a:off x="2023573" y="2004441"/>
            <a:ext cx="412878" cy="412878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uk-UA" sz="1400">
              <a:solidFill>
                <a:srgbClr val="0A091B"/>
              </a:solidFill>
            </a:endParaRPr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10" y="14196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355c3ce-e296-4a82-a8e4-440876436ce4"/>
</p:tagLst>
</file>

<file path=ppt/theme/theme1.xml><?xml version="1.0" encoding="utf-8"?>
<a:theme xmlns:a="http://schemas.openxmlformats.org/drawingml/2006/main" name="Theme (Blue)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707C4CA2-1DC3-4EAA-B8FC-159350325300}"/>
    </a:ext>
  </a:extLst>
</a:theme>
</file>

<file path=ppt/theme/theme2.xml><?xml version="1.0" encoding="utf-8"?>
<a:theme xmlns:a="http://schemas.openxmlformats.org/drawingml/2006/main" name="Theme (White)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8A3CB526-7C2E-4983-8850-8A34524555E8}"/>
    </a:ext>
  </a:extLst>
</a:theme>
</file>

<file path=ppt/theme/theme3.xml><?xml version="1.0" encoding="utf-8"?>
<a:theme xmlns:a="http://schemas.openxmlformats.org/drawingml/2006/main" name="Theme (Red)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2C61ED3A-5832-447D-8550-82EF088A8F5D}"/>
    </a:ext>
  </a:extLst>
</a:theme>
</file>

<file path=ppt/theme/theme4.xml><?xml version="1.0" encoding="utf-8"?>
<a:theme xmlns:a="http://schemas.openxmlformats.org/drawingml/2006/main" name="Content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A9695471-57F3-440C-8251-BCD3AACD316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BM Presentation (Widescreen 16_9)</Template>
  <TotalTime>0</TotalTime>
  <Words>787</Words>
  <Application>Microsoft Office PowerPoint</Application>
  <PresentationFormat>On-screen Show (16:9)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Theme (Blue)</vt:lpstr>
      <vt:lpstr>Theme (White)</vt:lpstr>
      <vt:lpstr>Theme (Red)</vt:lpstr>
      <vt:lpstr>Content</vt:lpstr>
      <vt:lpstr>Treinamento – LGPD</vt:lpstr>
      <vt:lpstr>Lei Geral de Proteção de Dados Pessoais (LGPD)</vt:lpstr>
      <vt:lpstr>Mas, do que exatamente estamos falando?</vt:lpstr>
      <vt:lpstr>Mas, do que exatamente estamos falando?</vt:lpstr>
      <vt:lpstr>PowerPoint Presentation</vt:lpstr>
      <vt:lpstr>Enfim, qual a importância da LGPD?</vt:lpstr>
      <vt:lpstr>Princípios do tratamento de dados pessoais</vt:lpstr>
      <vt:lpstr>Proteção de dados pessoais na Samsonite Brasil</vt:lpstr>
      <vt:lpstr>Status</vt:lpstr>
      <vt:lpstr>O que a Samsonite fez para se adequar à LGPD?</vt:lpstr>
      <vt:lpstr>O que a Samsonite fez para se adequar à LGPD?</vt:lpstr>
      <vt:lpstr>Novo Framework de Proteção de Dados</vt:lpstr>
      <vt:lpstr>Direitos dos titulares</vt:lpstr>
      <vt:lpstr>Próximos passos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1900-01-01T06:00:00Z</dcterms:created>
  <dcterms:modified xsi:type="dcterms:W3CDTF">1900-01-01T06:00:00Z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</Properties>
</file>