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09/06/2020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09-06-2020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6 – 01 a 05 de Junho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397391" y="12073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5940152" y="120359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15266" y="2610407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112512" y="2633741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6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568975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513268" y="2633741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312773" y="3343635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CCF426E-31DF-448A-92F8-5AD13B70B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91" y="3593161"/>
            <a:ext cx="4672351" cy="130996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0531209D-7321-4009-AF80-357E8EDE9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635" y="1143796"/>
            <a:ext cx="2377430" cy="200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EFCF215-A46B-47AB-8349-227D4AEE1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854367"/>
            <a:ext cx="3942184" cy="104806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51AD05C-1FD9-4924-9A9D-3014FB303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628" y="1278168"/>
            <a:ext cx="6516216" cy="180300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FCFE255-2147-4AB0-B05F-AD166C297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4024" y="3879242"/>
            <a:ext cx="3710424" cy="104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F9A1A9D-8F71-419F-82CC-5AE2B67AB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48" y="519522"/>
            <a:ext cx="4920105" cy="2188643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D1BC40F-6809-475F-8282-D894AFC10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648" y="2708165"/>
            <a:ext cx="4920105" cy="218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1EBFE62-96A9-492D-B4C6-3310EED6D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81" y="483518"/>
            <a:ext cx="4910421" cy="218192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579996C-71B2-465A-A9E4-9F62CAB55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1" y="2665445"/>
            <a:ext cx="4910421" cy="219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C7B73BF-E87F-41A9-8536-78AC0E6AE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3519"/>
            <a:ext cx="4916799" cy="219779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57C8B65-F964-439E-A8E7-B4D4C67A6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81311"/>
            <a:ext cx="4916799" cy="110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8374678-F46B-4676-A847-491799EE8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503019"/>
            <a:ext cx="4939591" cy="219779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785975F-EF97-4F7D-91BA-CA9F8A2C9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00811"/>
            <a:ext cx="4939591" cy="219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8305</TotalTime>
  <Words>54</Words>
  <Application>Microsoft Office PowerPoint</Application>
  <PresentationFormat>Apresentação na tela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351</cp:revision>
  <dcterms:created xsi:type="dcterms:W3CDTF">2018-09-17T12:20:11Z</dcterms:created>
  <dcterms:modified xsi:type="dcterms:W3CDTF">2020-06-09T13:55:18Z</dcterms:modified>
</cp:coreProperties>
</file>