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547" r:id="rId2"/>
    <p:sldId id="3211" r:id="rId3"/>
    <p:sldId id="3212" r:id="rId4"/>
    <p:sldId id="3213" r:id="rId5"/>
    <p:sldId id="3214" r:id="rId6"/>
    <p:sldId id="3215" r:id="rId7"/>
    <p:sldId id="3216" r:id="rId8"/>
    <p:sldId id="3217" r:id="rId9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erreira" initials="JF" lastIdx="2" clrIdx="0">
    <p:extLst>
      <p:ext uri="{19B8F6BF-5375-455C-9EA6-DF929625EA0E}">
        <p15:presenceInfo xmlns:p15="http://schemas.microsoft.com/office/powerpoint/2012/main" userId="Jessica Ferreira" providerId="None"/>
      </p:ext>
    </p:extLst>
  </p:cmAuthor>
  <p:cmAuthor id="2" name="Jessica Ferreira" initials="JF [2]" lastIdx="1" clrIdx="1">
    <p:extLst>
      <p:ext uri="{19B8F6BF-5375-455C-9EA6-DF929625EA0E}">
        <p15:presenceInfo xmlns:p15="http://schemas.microsoft.com/office/powerpoint/2012/main" userId="S::Jessica.Ferreira@samsonite.com::57ff7b3e-5d8b-4ce5-8793-9e72d4767a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35" autoAdjust="0"/>
  </p:normalViewPr>
  <p:slideViewPr>
    <p:cSldViewPr>
      <p:cViewPr varScale="1">
        <p:scale>
          <a:sx n="95" d="100"/>
          <a:sy n="95" d="100"/>
        </p:scale>
        <p:origin x="486" y="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FAA7-DBE6-475E-BE4E-6E547CA33BEF}" type="datetimeFigureOut">
              <a:rPr lang="pt-BR" smtClean="0"/>
              <a:t>07/05/2020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D850-DFEE-4BD5-B9BB-3CBE39B2C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86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23" y="2159765"/>
            <a:ext cx="4320554" cy="680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Neo Sans Normal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46856" y="1131566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Neo Sans Light" panose="02000506020000020004" pitchFamily="2" charset="0"/>
              </a:defRPr>
            </a:lvl1pPr>
            <a:lvl2pPr>
              <a:defRPr>
                <a:latin typeface="Neo Sans Light" panose="02000506020000020004" pitchFamily="2" charset="0"/>
              </a:defRPr>
            </a:lvl2pPr>
            <a:lvl3pPr>
              <a:defRPr>
                <a:latin typeface="Neo Sans Light" panose="02000506020000020004" pitchFamily="2" charset="0"/>
              </a:defRPr>
            </a:lvl3pPr>
            <a:lvl4pPr>
              <a:defRPr>
                <a:latin typeface="Neo Sans Light" panose="02000506020000020004" pitchFamily="2" charset="0"/>
              </a:defRPr>
            </a:lvl4pPr>
            <a:lvl5pPr>
              <a:defRPr>
                <a:latin typeface="Neo Sans Light" panose="02000506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712529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888D-30F0-4178-8200-ED3D4CEE4DAA}" type="datetimeFigureOut">
              <a:rPr lang="es-CL" smtClean="0"/>
              <a:t>07-05-2020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A4D-BF73-40A5-88C5-D74421D8BE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3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76EA44-6F20-45C3-93DE-CACED26FFF77}"/>
              </a:ext>
            </a:extLst>
          </p:cNvPr>
          <p:cNvSpPr txBox="1"/>
          <p:nvPr/>
        </p:nvSpPr>
        <p:spPr>
          <a:xfrm>
            <a:off x="2167078" y="3147814"/>
            <a:ext cx="4809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Pesquisa semanal de Engajamento – Home Office</a:t>
            </a:r>
          </a:p>
        </p:txBody>
      </p:sp>
    </p:spTree>
    <p:extLst>
      <p:ext uri="{BB962C8B-B14F-4D97-AF65-F5344CB8AC3E}">
        <p14:creationId xmlns:p14="http://schemas.microsoft.com/office/powerpoint/2010/main" val="33129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546ED5C5-266E-4B00-A5AE-A3256F9C47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4446" y="1491630"/>
            <a:ext cx="2799044" cy="2434671"/>
          </a:xfrm>
          <a:prstGeom prst="rect">
            <a:avLst/>
          </a:prstGeom>
        </p:spPr>
      </p:pic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EF143FFE-3E40-4C68-A25E-62074447B665}"/>
              </a:ext>
            </a:extLst>
          </p:cNvPr>
          <p:cNvSpPr/>
          <p:nvPr/>
        </p:nvSpPr>
        <p:spPr>
          <a:xfrm>
            <a:off x="5591336" y="1784105"/>
            <a:ext cx="452945" cy="28803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ECA801-54C8-4044-ABE9-B64B9FD79E59}"/>
              </a:ext>
            </a:extLst>
          </p:cNvPr>
          <p:cNvSpPr txBox="1"/>
          <p:nvPr/>
        </p:nvSpPr>
        <p:spPr>
          <a:xfrm>
            <a:off x="6084168" y="1795138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Notas de 0 a 5</a:t>
            </a:r>
          </a:p>
        </p:txBody>
      </p:sp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E980AAD6-F9AA-4CBB-87F2-7FD67DE15368}"/>
              </a:ext>
            </a:extLst>
          </p:cNvPr>
          <p:cNvSpPr/>
          <p:nvPr/>
        </p:nvSpPr>
        <p:spPr>
          <a:xfrm rot="10800000">
            <a:off x="2431501" y="3507854"/>
            <a:ext cx="452945" cy="28803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CB770B5-1BB6-4457-BAF8-6728FAC2153A}"/>
              </a:ext>
            </a:extLst>
          </p:cNvPr>
          <p:cNvSpPr txBox="1"/>
          <p:nvPr/>
        </p:nvSpPr>
        <p:spPr>
          <a:xfrm>
            <a:off x="827584" y="3421037"/>
            <a:ext cx="1553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31 participantes</a:t>
            </a:r>
          </a:p>
          <a:p>
            <a:pPr algn="r"/>
            <a:r>
              <a:rPr lang="pt-BR" sz="1200" dirty="0"/>
              <a:t>17 respostas</a:t>
            </a:r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C7B2A1D0-6FC9-432A-B6D6-9EEA753DE3F3}"/>
              </a:ext>
            </a:extLst>
          </p:cNvPr>
          <p:cNvSpPr/>
          <p:nvPr/>
        </p:nvSpPr>
        <p:spPr>
          <a:xfrm>
            <a:off x="5733420" y="3507854"/>
            <a:ext cx="452945" cy="288032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7DD176-EC5C-479F-8AFA-25EB76228341}"/>
              </a:ext>
            </a:extLst>
          </p:cNvPr>
          <p:cNvSpPr txBox="1"/>
          <p:nvPr/>
        </p:nvSpPr>
        <p:spPr>
          <a:xfrm>
            <a:off x="6236295" y="3421036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De todas as respostas, 83%  foram notas 4 e 5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A46EDF-9FED-4AF1-8DCD-C30E814068F3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– semana 27/04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81A1F30-080E-4637-AD53-A587586D8E2C}"/>
              </a:ext>
            </a:extLst>
          </p:cNvPr>
          <p:cNvSpPr txBox="1"/>
          <p:nvPr/>
        </p:nvSpPr>
        <p:spPr>
          <a:xfrm>
            <a:off x="205055" y="4587974"/>
            <a:ext cx="27990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* Pesquisa enviada toda sexta-feira</a:t>
            </a:r>
          </a:p>
        </p:txBody>
      </p:sp>
    </p:spTree>
    <p:extLst>
      <p:ext uri="{BB962C8B-B14F-4D97-AF65-F5344CB8AC3E}">
        <p14:creationId xmlns:p14="http://schemas.microsoft.com/office/powerpoint/2010/main" val="2228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0B2C2684-D9BD-4652-A54E-020512B82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612" y="1627861"/>
            <a:ext cx="6984776" cy="1887777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0138C7D0-FDAE-4A5F-9B9E-8868BFCA752E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POR DIMENSÃO</a:t>
            </a:r>
          </a:p>
        </p:txBody>
      </p:sp>
    </p:spTree>
    <p:extLst>
      <p:ext uri="{BB962C8B-B14F-4D97-AF65-F5344CB8AC3E}">
        <p14:creationId xmlns:p14="http://schemas.microsoft.com/office/powerpoint/2010/main" val="2808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CD46B35F-8502-493F-BB40-67CB3BE372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539"/>
          <a:stretch/>
        </p:blipFill>
        <p:spPr>
          <a:xfrm>
            <a:off x="1757344" y="1038752"/>
            <a:ext cx="2808312" cy="179092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5319DE2-27E4-4D50-8852-7AA7B10B3C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8150"/>
          <a:stretch/>
        </p:blipFill>
        <p:spPr>
          <a:xfrm>
            <a:off x="4716016" y="1027556"/>
            <a:ext cx="2808314" cy="179092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F031500B-A6EE-460E-B08F-EF4FD188A01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8437" b="49331"/>
          <a:stretch/>
        </p:blipFill>
        <p:spPr>
          <a:xfrm>
            <a:off x="1757344" y="2982967"/>
            <a:ext cx="2808312" cy="178948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BCF08C6B-842C-455F-B01A-98299FE733A2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5180389F-FD27-4B5A-88AD-00C62DA24B1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49331" r="68468"/>
          <a:stretch/>
        </p:blipFill>
        <p:spPr>
          <a:xfrm>
            <a:off x="4716015" y="2983722"/>
            <a:ext cx="2808311" cy="1789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2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915C6F31-F946-4889-8671-523AC25979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7164" b="49496"/>
          <a:stretch/>
        </p:blipFill>
        <p:spPr>
          <a:xfrm>
            <a:off x="1691680" y="1080780"/>
            <a:ext cx="2808312" cy="179092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180E4F1-2BF2-4001-A7DE-4AD15803C7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6893" b="49454"/>
          <a:stretch/>
        </p:blipFill>
        <p:spPr>
          <a:xfrm>
            <a:off x="1691680" y="2981104"/>
            <a:ext cx="2808312" cy="1790924"/>
          </a:xfrm>
          <a:prstGeom prst="rect">
            <a:avLst/>
          </a:prstGeom>
        </p:spPr>
      </p:pic>
      <p:sp>
        <p:nvSpPr>
          <p:cNvPr id="7" name="Retângulo 6">
            <a:extLst>
              <a:ext uri="{FF2B5EF4-FFF2-40B4-BE49-F238E27FC236}">
                <a16:creationId xmlns:a16="http://schemas.microsoft.com/office/drawing/2014/main" id="{B40483A7-C397-4155-A96A-09A77A06BBDD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3EDB3C4-C272-4AB9-A507-1E38798762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496" r="67164"/>
          <a:stretch/>
        </p:blipFill>
        <p:spPr>
          <a:xfrm>
            <a:off x="4716016" y="1059582"/>
            <a:ext cx="2808312" cy="179092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F2D6BF8-498E-47B2-A631-A401FDE905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9454" r="66893"/>
          <a:stretch/>
        </p:blipFill>
        <p:spPr>
          <a:xfrm>
            <a:off x="4716016" y="2981104"/>
            <a:ext cx="2808312" cy="179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6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6AC8A6A0-38E6-4A55-A592-11465B1F4F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8624" b="49996"/>
          <a:stretch/>
        </p:blipFill>
        <p:spPr>
          <a:xfrm>
            <a:off x="1638096" y="1070586"/>
            <a:ext cx="2676016" cy="1790924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3F14C861-DB70-4C66-9F3B-F3430CF379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21" r="68131" b="5271"/>
          <a:stretch/>
        </p:blipFill>
        <p:spPr>
          <a:xfrm>
            <a:off x="2976104" y="3003798"/>
            <a:ext cx="2676016" cy="1784870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365E8BEA-6848-417D-8FA5-BCAB3FFCBB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004" r="68624"/>
          <a:stretch/>
        </p:blipFill>
        <p:spPr>
          <a:xfrm>
            <a:off x="4488272" y="1069256"/>
            <a:ext cx="2676016" cy="1784870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4A62CC73-5616-4225-ADBD-48586259709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</p:spTree>
    <p:extLst>
      <p:ext uri="{BB962C8B-B14F-4D97-AF65-F5344CB8AC3E}">
        <p14:creationId xmlns:p14="http://schemas.microsoft.com/office/powerpoint/2010/main" val="21794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DE0F1BFA-B03C-4A9E-8DDF-6BD9469CA4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7373" b="49043"/>
          <a:stretch/>
        </p:blipFill>
        <p:spPr>
          <a:xfrm>
            <a:off x="1691680" y="1059582"/>
            <a:ext cx="2676016" cy="1784870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885C612-EB5B-48BA-8575-936AB7F2D9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8150" b="48920"/>
          <a:stretch/>
        </p:blipFill>
        <p:spPr>
          <a:xfrm>
            <a:off x="1691680" y="2957707"/>
            <a:ext cx="2676016" cy="1784870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0423757C-C098-4023-8661-D4D4D3E9AC67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6FEAE4BF-DD82-47E8-AF5D-617655F83E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0989" r="68150"/>
          <a:stretch/>
        </p:blipFill>
        <p:spPr>
          <a:xfrm>
            <a:off x="4572000" y="2957707"/>
            <a:ext cx="2676016" cy="178487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00A6B9A4-888D-4001-8B70-4A80CCCC59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9043" r="67373"/>
          <a:stretch/>
        </p:blipFill>
        <p:spPr>
          <a:xfrm>
            <a:off x="4572000" y="1059582"/>
            <a:ext cx="2676016" cy="178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2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3">
            <a:extLst>
              <a:ext uri="{FF2B5EF4-FFF2-40B4-BE49-F238E27FC236}">
                <a16:creationId xmlns:a16="http://schemas.microsoft.com/office/drawing/2014/main" id="{D13EDFFC-68BB-4EEF-A419-133DAD6F1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238964"/>
              </p:ext>
            </p:extLst>
          </p:nvPr>
        </p:nvGraphicFramePr>
        <p:xfrm>
          <a:off x="1524000" y="1563638"/>
          <a:ext cx="6096000" cy="174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771578274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548937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PONTOS POSITIVOS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PONTOS DE ATENÇÃO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122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dirty="0"/>
                        <a:t>Adaptação ao novo modelo de trabalho correndo bem (ainda que com oportunidades de melhoria em rotina e organização)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dirty="0"/>
                        <a:t>Comunicação regular com gestores e colegas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pt-BR" sz="1200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dirty="0"/>
                        <a:t>Ergonomia (cadeiras) – Incidência: alta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dirty="0"/>
                        <a:t>Internet lenta – Incidência: média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200" dirty="0"/>
                        <a:t>Ausência de feedback do gestor – Incidência: média</a:t>
                      </a: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1692940"/>
                  </a:ext>
                </a:extLst>
              </a:tr>
            </a:tbl>
          </a:graphicData>
        </a:graphic>
      </p:graphicFrame>
      <p:sp>
        <p:nvSpPr>
          <p:cNvPr id="4" name="Retângulo 3">
            <a:extLst>
              <a:ext uri="{FF2B5EF4-FFF2-40B4-BE49-F238E27FC236}">
                <a16:creationId xmlns:a16="http://schemas.microsoft.com/office/drawing/2014/main" id="{866ED685-F1E5-48C2-B8B2-54627DEB2DF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/>
              <a:t>RESUMO COMENTÁRIOS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98125791"/>
      </p:ext>
    </p:extLst>
  </p:cSld>
  <p:clrMapOvr>
    <a:masterClrMapping/>
  </p:clrMapOvr>
</p:sld>
</file>

<file path=ppt/theme/theme1.xml><?xml version="1.0" encoding="utf-8"?>
<a:theme xmlns:a="http://schemas.openxmlformats.org/drawingml/2006/main" name="Samsonite Template 2016_format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Samsonite Template 2016_format_16-9</Template>
  <TotalTime>8192</TotalTime>
  <Words>108</Words>
  <Application>Microsoft Office PowerPoint</Application>
  <PresentationFormat>Apresentação na tela (16:9)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Neo Sans Light</vt:lpstr>
      <vt:lpstr>Neo Sans Normal</vt:lpstr>
      <vt:lpstr>Wingdings</vt:lpstr>
      <vt:lpstr>Samsonite Template 2016_format_16-9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Samsonite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Maryssa Merchiers</dc:creator>
  <cp:lastModifiedBy>Jessica Ferreira</cp:lastModifiedBy>
  <cp:revision>335</cp:revision>
  <dcterms:created xsi:type="dcterms:W3CDTF">2018-09-17T12:20:11Z</dcterms:created>
  <dcterms:modified xsi:type="dcterms:W3CDTF">2020-05-07T16:44:12Z</dcterms:modified>
</cp:coreProperties>
</file>