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547" r:id="rId2"/>
    <p:sldId id="3211" r:id="rId3"/>
    <p:sldId id="3212" r:id="rId4"/>
    <p:sldId id="3213" r:id="rId5"/>
    <p:sldId id="3214" r:id="rId6"/>
    <p:sldId id="3215" r:id="rId7"/>
    <p:sldId id="3216" r:id="rId8"/>
  </p:sldIdLst>
  <p:sldSz cx="9144000" cy="5143500" type="screen16x9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ca Ferreira" initials="JF" lastIdx="2" clrIdx="0">
    <p:extLst>
      <p:ext uri="{19B8F6BF-5375-455C-9EA6-DF929625EA0E}">
        <p15:presenceInfo xmlns:p15="http://schemas.microsoft.com/office/powerpoint/2012/main" userId="Jessica Ferreira" providerId="None"/>
      </p:ext>
    </p:extLst>
  </p:cmAuthor>
  <p:cmAuthor id="2" name="Jessica Ferreira" initials="JF [2]" lastIdx="1" clrIdx="1">
    <p:extLst>
      <p:ext uri="{19B8F6BF-5375-455C-9EA6-DF929625EA0E}">
        <p15:presenceInfo xmlns:p15="http://schemas.microsoft.com/office/powerpoint/2012/main" userId="S::Jessica.Ferreira@samsonite.com::57ff7b3e-5d8b-4ce5-8793-9e72d4767a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335" autoAdjust="0"/>
  </p:normalViewPr>
  <p:slideViewPr>
    <p:cSldViewPr>
      <p:cViewPr varScale="1">
        <p:scale>
          <a:sx n="95" d="100"/>
          <a:sy n="95" d="100"/>
        </p:scale>
        <p:origin x="4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4FAA7-DBE6-475E-BE4E-6E547CA33BEF}" type="datetimeFigureOut">
              <a:rPr lang="pt-BR" smtClean="0"/>
              <a:t>08/07/2020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CD850-DFEE-4BD5-B9BB-3CBE39B2CB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866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036496" cy="500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23" y="2159765"/>
            <a:ext cx="4320554" cy="6808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6" t="-4081" r="32474" b="-1"/>
          <a:stretch/>
        </p:blipFill>
        <p:spPr>
          <a:xfrm>
            <a:off x="8698706" y="4732026"/>
            <a:ext cx="337790" cy="3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1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036496" cy="500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2060"/>
                </a:solidFill>
                <a:latin typeface="Neo Sans Normal" panose="020B05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46856" y="1131566"/>
            <a:ext cx="8229600" cy="339447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>
                <a:latin typeface="Neo Sans Light" panose="02000506020000020004" pitchFamily="2" charset="0"/>
              </a:defRPr>
            </a:lvl1pPr>
            <a:lvl2pPr>
              <a:defRPr>
                <a:latin typeface="Neo Sans Light" panose="02000506020000020004" pitchFamily="2" charset="0"/>
              </a:defRPr>
            </a:lvl2pPr>
            <a:lvl3pPr>
              <a:defRPr>
                <a:latin typeface="Neo Sans Light" panose="02000506020000020004" pitchFamily="2" charset="0"/>
              </a:defRPr>
            </a:lvl3pPr>
            <a:lvl4pPr>
              <a:defRPr>
                <a:latin typeface="Neo Sans Light" panose="02000506020000020004" pitchFamily="2" charset="0"/>
              </a:defRPr>
            </a:lvl4pPr>
            <a:lvl5pPr>
              <a:defRPr>
                <a:latin typeface="Neo Sans Light" panose="0200050602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6" t="-4081" r="32474" b="-1"/>
          <a:stretch/>
        </p:blipFill>
        <p:spPr>
          <a:xfrm>
            <a:off x="8712529" y="4732026"/>
            <a:ext cx="337790" cy="3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79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888D-30F0-4178-8200-ED3D4CEE4DAA}" type="datetimeFigureOut">
              <a:rPr lang="es-CL" smtClean="0"/>
              <a:t>08-07-2020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CA4D-BF73-40A5-88C5-D74421D8BE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836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036496" cy="500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6" t="-4081" r="32474" b="-1"/>
          <a:stretch/>
        </p:blipFill>
        <p:spPr>
          <a:xfrm>
            <a:off x="8698706" y="4732026"/>
            <a:ext cx="337790" cy="3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8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376EA44-6F20-45C3-93DE-CACED26FFF77}"/>
              </a:ext>
            </a:extLst>
          </p:cNvPr>
          <p:cNvSpPr txBox="1"/>
          <p:nvPr/>
        </p:nvSpPr>
        <p:spPr>
          <a:xfrm>
            <a:off x="2167078" y="3147814"/>
            <a:ext cx="48098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Pesquisa semanal de Engajamento – Home Office</a:t>
            </a:r>
          </a:p>
          <a:p>
            <a:endParaRPr lang="pt-BR" dirty="0"/>
          </a:p>
          <a:p>
            <a:pPr algn="ctr"/>
            <a:r>
              <a:rPr lang="pt-BR" dirty="0"/>
              <a:t>Semana 10 – 29/06 a 03/07</a:t>
            </a:r>
          </a:p>
        </p:txBody>
      </p:sp>
    </p:spTree>
    <p:extLst>
      <p:ext uri="{BB962C8B-B14F-4D97-AF65-F5344CB8AC3E}">
        <p14:creationId xmlns:p14="http://schemas.microsoft.com/office/powerpoint/2010/main" val="3312936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ta: para a Direita 2">
            <a:extLst>
              <a:ext uri="{FF2B5EF4-FFF2-40B4-BE49-F238E27FC236}">
                <a16:creationId xmlns:a16="http://schemas.microsoft.com/office/drawing/2014/main" id="{EF143FFE-3E40-4C68-A25E-62074447B665}"/>
              </a:ext>
            </a:extLst>
          </p:cNvPr>
          <p:cNvSpPr/>
          <p:nvPr/>
        </p:nvSpPr>
        <p:spPr>
          <a:xfrm>
            <a:off x="5397391" y="1207373"/>
            <a:ext cx="398746" cy="23083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9ECA801-54C8-4044-ABE9-B64B9FD79E59}"/>
              </a:ext>
            </a:extLst>
          </p:cNvPr>
          <p:cNvSpPr txBox="1"/>
          <p:nvPr/>
        </p:nvSpPr>
        <p:spPr>
          <a:xfrm>
            <a:off x="5940152" y="1203598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Notas de 0 a 5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CB770B5-1BB6-4457-BAF8-6728FAC2153A}"/>
              </a:ext>
            </a:extLst>
          </p:cNvPr>
          <p:cNvSpPr txBox="1"/>
          <p:nvPr/>
        </p:nvSpPr>
        <p:spPr>
          <a:xfrm>
            <a:off x="815266" y="2610407"/>
            <a:ext cx="1553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/>
              <a:t>31 convidados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C7DD176-EC5C-479F-8AFA-25EB76228341}"/>
              </a:ext>
            </a:extLst>
          </p:cNvPr>
          <p:cNvSpPr txBox="1"/>
          <p:nvPr/>
        </p:nvSpPr>
        <p:spPr>
          <a:xfrm>
            <a:off x="6112512" y="2633741"/>
            <a:ext cx="25121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% de notas 4 e 5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2FA46EDF-9FED-4AF1-8DCD-C30E814068F3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RESUMO – semana 10</a:t>
            </a:r>
          </a:p>
        </p:txBody>
      </p:sp>
      <p:sp>
        <p:nvSpPr>
          <p:cNvPr id="12" name="Seta: para a Direita 11">
            <a:extLst>
              <a:ext uri="{FF2B5EF4-FFF2-40B4-BE49-F238E27FC236}">
                <a16:creationId xmlns:a16="http://schemas.microsoft.com/office/drawing/2014/main" id="{D2EFD827-45C9-4F5D-8ABC-36944E3D0B3D}"/>
              </a:ext>
            </a:extLst>
          </p:cNvPr>
          <p:cNvSpPr/>
          <p:nvPr/>
        </p:nvSpPr>
        <p:spPr>
          <a:xfrm>
            <a:off x="5568975" y="2633741"/>
            <a:ext cx="398746" cy="23083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id="{7E4F5F76-11DB-493A-866E-0EEE23EB7373}"/>
              </a:ext>
            </a:extLst>
          </p:cNvPr>
          <p:cNvSpPr/>
          <p:nvPr/>
        </p:nvSpPr>
        <p:spPr>
          <a:xfrm rot="10800000">
            <a:off x="2513268" y="2633741"/>
            <a:ext cx="398746" cy="23083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6FADEC4-1E33-4A10-88AF-9656B9CF8FD2}"/>
              </a:ext>
            </a:extLst>
          </p:cNvPr>
          <p:cNvSpPr txBox="1"/>
          <p:nvPr/>
        </p:nvSpPr>
        <p:spPr>
          <a:xfrm>
            <a:off x="312773" y="3343635"/>
            <a:ext cx="2051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* Acumulado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9DDBFCE-5708-4469-A746-BD9EA6069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968" y="3624256"/>
            <a:ext cx="4709106" cy="132375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3F854EF9-CEE3-4DE2-99E9-DA7D4E8007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4594" y="987574"/>
            <a:ext cx="2512170" cy="215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232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0138C7D0-FDAE-4A5F-9B9E-8868BFCA752E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RESUMO POR DIMENSÃO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E6643D6-3810-48BC-86AA-EF6EF4A1136F}"/>
              </a:ext>
            </a:extLst>
          </p:cNvPr>
          <p:cNvSpPr txBox="1"/>
          <p:nvPr/>
        </p:nvSpPr>
        <p:spPr>
          <a:xfrm>
            <a:off x="820119" y="3608146"/>
            <a:ext cx="27990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* Semana anterior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7B4914F-7E26-40B9-A030-82216875E6C5}"/>
              </a:ext>
            </a:extLst>
          </p:cNvPr>
          <p:cNvSpPr txBox="1"/>
          <p:nvPr/>
        </p:nvSpPr>
        <p:spPr>
          <a:xfrm>
            <a:off x="5104220" y="3619111"/>
            <a:ext cx="2051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* Acumulado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0E95751-2955-46B9-9C78-80ED6EA1B8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506" y="3822214"/>
            <a:ext cx="4165613" cy="1111348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F7A2A1FF-0384-40BE-8B9D-2358FB8CF0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1884" y="1321286"/>
            <a:ext cx="6660232" cy="1842058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A61D86FA-DF5C-42AF-9AAC-2D40ECEE50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049" y="3925208"/>
            <a:ext cx="3600400" cy="1009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223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BCF08C6B-842C-455F-B01A-98299FE733A2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EE1DE4FA-837F-4459-AEC2-DF939F218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1" y="569135"/>
            <a:ext cx="4920103" cy="2186229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A65D46B0-7DD2-4289-BEC7-665A92254B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293" y="2755364"/>
            <a:ext cx="4918371" cy="21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02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B40483A7-C397-4155-A96A-09A77A06BBDD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CB33F6B-E4F2-4C86-9496-B9175A00D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867" y="478214"/>
            <a:ext cx="4916942" cy="2187714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288F7164-FE91-453F-BEFE-046015F6A4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867" y="2638455"/>
            <a:ext cx="4916942" cy="219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662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4A62CC73-5616-4225-ADBD-485862597091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87BAB00-0414-4B82-B2A1-5292EC1D96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482370"/>
            <a:ext cx="4915033" cy="2192661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C98A702F-568B-46CF-9899-E37895620B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675031"/>
            <a:ext cx="4915033" cy="2182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420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0423757C-C098-4023-8661-D4D4D3E9AC67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50B463A-0BD8-4A62-97A1-125ED73792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741" y="516514"/>
            <a:ext cx="4945038" cy="2199252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CEB59303-9BA6-4952-A2A5-4E231B6C1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741" y="2715767"/>
            <a:ext cx="4945038" cy="219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2806"/>
      </p:ext>
    </p:extLst>
  </p:cSld>
  <p:clrMapOvr>
    <a:masterClrMapping/>
  </p:clrMapOvr>
</p:sld>
</file>

<file path=ppt/theme/theme1.xml><?xml version="1.0" encoding="utf-8"?>
<a:theme xmlns:a="http://schemas.openxmlformats.org/drawingml/2006/main" name="Samsonite Template 2016_format_16-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Samsonite Template 2016_format_16-9</Template>
  <TotalTime>8383</TotalTime>
  <Words>52</Words>
  <Application>Microsoft Office PowerPoint</Application>
  <PresentationFormat>Apresentação na tela (16:9)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Neo Sans Light</vt:lpstr>
      <vt:lpstr>Neo Sans Normal</vt:lpstr>
      <vt:lpstr>Wingdings</vt:lpstr>
      <vt:lpstr>Samsonite Template 2016_format_16-9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Samsonite Europe N.V.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Maryssa Merchiers</dc:creator>
  <cp:lastModifiedBy>Jessica Ferreira</cp:lastModifiedBy>
  <cp:revision>367</cp:revision>
  <dcterms:created xsi:type="dcterms:W3CDTF">2018-09-17T12:20:11Z</dcterms:created>
  <dcterms:modified xsi:type="dcterms:W3CDTF">2020-07-08T20:09:45Z</dcterms:modified>
</cp:coreProperties>
</file>