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08/07/2020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10 – 29/06 a 03/07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397391" y="12073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5940152" y="120359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15266" y="2610407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112512" y="2633741"/>
            <a:ext cx="2512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% de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10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568975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513268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312773" y="3343635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9DDBFCE-5708-4469-A746-BD9EA6069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68" y="3624256"/>
            <a:ext cx="4709106" cy="132375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F854EF9-CEE3-4DE2-99E9-DA7D4E800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4594" y="987574"/>
            <a:ext cx="2512170" cy="215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0E95751-2955-46B9-9C78-80ED6EA1B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06" y="3822214"/>
            <a:ext cx="4165613" cy="1111348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F7A2A1FF-0384-40BE-8B9D-2358FB8CF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884" y="1321286"/>
            <a:ext cx="6660232" cy="184205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A61D86FA-DF5C-42AF-9AAC-2D40ECEE5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9" y="3925208"/>
            <a:ext cx="3600400" cy="100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E1DE4FA-837F-4459-AEC2-DF939F218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569135"/>
            <a:ext cx="4920103" cy="218622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65D46B0-7DD2-4289-BEC7-665A92254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93" y="2755364"/>
            <a:ext cx="4918371" cy="21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CB33F6B-E4F2-4C86-9496-B9175A00D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67" y="478214"/>
            <a:ext cx="4916942" cy="218771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88F7164-FE91-453F-BEFE-046015F6A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67" y="2638455"/>
            <a:ext cx="4916942" cy="219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87BAB00-0414-4B82-B2A1-5292EC1D9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2370"/>
            <a:ext cx="4915033" cy="219266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98A702F-568B-46CF-9899-E37895620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75031"/>
            <a:ext cx="4915033" cy="218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50B463A-0BD8-4A62-97A1-125ED7379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41" y="516514"/>
            <a:ext cx="4945038" cy="219925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CEB59303-9BA6-4952-A2A5-4E231B6C1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1" y="2715767"/>
            <a:ext cx="4945038" cy="219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8383</TotalTime>
  <Words>52</Words>
  <Application>Microsoft Office PowerPoint</Application>
  <PresentationFormat>Apresentação na tela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367</cp:revision>
  <dcterms:created xsi:type="dcterms:W3CDTF">2018-09-17T12:20:11Z</dcterms:created>
  <dcterms:modified xsi:type="dcterms:W3CDTF">2020-07-08T20:09:45Z</dcterms:modified>
</cp:coreProperties>
</file>