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47" r:id="rId2"/>
    <p:sldId id="3211" r:id="rId3"/>
    <p:sldId id="3212" r:id="rId4"/>
    <p:sldId id="3213" r:id="rId5"/>
    <p:sldId id="3214" r:id="rId6"/>
    <p:sldId id="3215" r:id="rId7"/>
    <p:sldId id="3216" r:id="rId8"/>
  </p:sldIdLst>
  <p:sldSz cx="9144000" cy="5143500" type="screen16x9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erreira" initials="JF" lastIdx="2" clrIdx="0">
    <p:extLst>
      <p:ext uri="{19B8F6BF-5375-455C-9EA6-DF929625EA0E}">
        <p15:presenceInfo xmlns:p15="http://schemas.microsoft.com/office/powerpoint/2012/main" userId="Jessica Ferreira" providerId="None"/>
      </p:ext>
    </p:extLst>
  </p:cmAuthor>
  <p:cmAuthor id="2" name="Jessica Ferreira" initials="JF [2]" lastIdx="1" clrIdx="1">
    <p:extLst>
      <p:ext uri="{19B8F6BF-5375-455C-9EA6-DF929625EA0E}">
        <p15:presenceInfo xmlns:p15="http://schemas.microsoft.com/office/powerpoint/2012/main" userId="S::Jessica.Ferreira@samsonite.com::57ff7b3e-5d8b-4ce5-8793-9e72d4767a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335" autoAdjust="0"/>
  </p:normalViewPr>
  <p:slideViewPr>
    <p:cSldViewPr>
      <p:cViewPr varScale="1">
        <p:scale>
          <a:sx n="95" d="100"/>
          <a:sy n="95" d="100"/>
        </p:scale>
        <p:origin x="4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FAA7-DBE6-475E-BE4E-6E547CA33BEF}" type="datetimeFigureOut">
              <a:rPr lang="pt-BR" smtClean="0"/>
              <a:t>19/05/2020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CD850-DFEE-4BD5-B9BB-3CBE39B2C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866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23" y="2159765"/>
            <a:ext cx="4320554" cy="680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2060"/>
                </a:solidFill>
                <a:latin typeface="Neo Sans Normal" panose="020B05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46856" y="1131566"/>
            <a:ext cx="8229600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>
                <a:latin typeface="Neo Sans Light" panose="02000506020000020004" pitchFamily="2" charset="0"/>
              </a:defRPr>
            </a:lvl1pPr>
            <a:lvl2pPr>
              <a:defRPr>
                <a:latin typeface="Neo Sans Light" panose="02000506020000020004" pitchFamily="2" charset="0"/>
              </a:defRPr>
            </a:lvl2pPr>
            <a:lvl3pPr>
              <a:defRPr>
                <a:latin typeface="Neo Sans Light" panose="02000506020000020004" pitchFamily="2" charset="0"/>
              </a:defRPr>
            </a:lvl3pPr>
            <a:lvl4pPr>
              <a:defRPr>
                <a:latin typeface="Neo Sans Light" panose="02000506020000020004" pitchFamily="2" charset="0"/>
              </a:defRPr>
            </a:lvl4pPr>
            <a:lvl5pPr>
              <a:defRPr>
                <a:latin typeface="Neo Sans Light" panose="0200050602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712529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79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888D-30F0-4178-8200-ED3D4CEE4DAA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A4D-BF73-40A5-88C5-D74421D8BE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36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8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376EA44-6F20-45C3-93DE-CACED26FFF77}"/>
              </a:ext>
            </a:extLst>
          </p:cNvPr>
          <p:cNvSpPr txBox="1"/>
          <p:nvPr/>
        </p:nvSpPr>
        <p:spPr>
          <a:xfrm>
            <a:off x="2167078" y="3147814"/>
            <a:ext cx="48098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Pesquisa semanal de Engajamento – Home Office</a:t>
            </a:r>
          </a:p>
          <a:p>
            <a:endParaRPr lang="pt-BR" dirty="0"/>
          </a:p>
          <a:p>
            <a:pPr algn="ctr"/>
            <a:r>
              <a:rPr lang="pt-BR" dirty="0"/>
              <a:t>Semana 3 – 11/05 a 15/05</a:t>
            </a:r>
          </a:p>
        </p:txBody>
      </p:sp>
    </p:spTree>
    <p:extLst>
      <p:ext uri="{BB962C8B-B14F-4D97-AF65-F5344CB8AC3E}">
        <p14:creationId xmlns:p14="http://schemas.microsoft.com/office/powerpoint/2010/main" val="331293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EF143FFE-3E40-4C68-A25E-62074447B665}"/>
              </a:ext>
            </a:extLst>
          </p:cNvPr>
          <p:cNvSpPr/>
          <p:nvPr/>
        </p:nvSpPr>
        <p:spPr>
          <a:xfrm>
            <a:off x="5541407" y="1332805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9ECA801-54C8-4044-ABE9-B64B9FD79E59}"/>
              </a:ext>
            </a:extLst>
          </p:cNvPr>
          <p:cNvSpPr txBox="1"/>
          <p:nvPr/>
        </p:nvSpPr>
        <p:spPr>
          <a:xfrm>
            <a:off x="6084168" y="1329030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Notas de 0 a 5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CB770B5-1BB6-4457-BAF8-6728FAC2153A}"/>
              </a:ext>
            </a:extLst>
          </p:cNvPr>
          <p:cNvSpPr txBox="1"/>
          <p:nvPr/>
        </p:nvSpPr>
        <p:spPr>
          <a:xfrm>
            <a:off x="959282" y="2735839"/>
            <a:ext cx="1553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/>
              <a:t>31 convidados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7DD176-EC5C-479F-8AFA-25EB76228341}"/>
              </a:ext>
            </a:extLst>
          </p:cNvPr>
          <p:cNvSpPr txBox="1"/>
          <p:nvPr/>
        </p:nvSpPr>
        <p:spPr>
          <a:xfrm>
            <a:off x="6214530" y="2659856"/>
            <a:ext cx="2512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De todas as respostas, 77%  foram notas 4 e 5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FA46EDF-9FED-4AF1-8DCD-C30E814068F3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– semana 04/05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0A8B3D3-7C95-491D-A966-3D3437790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275" y="3566657"/>
            <a:ext cx="1553987" cy="1360916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9AB04BE4-9B1F-4390-B583-AEC4A3157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6031" y="1051422"/>
            <a:ext cx="2485375" cy="2168400"/>
          </a:xfrm>
          <a:prstGeom prst="rect">
            <a:avLst/>
          </a:prstGeom>
        </p:spPr>
      </p:pic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D2EFD827-45C9-4F5D-8ABC-36944E3D0B3D}"/>
              </a:ext>
            </a:extLst>
          </p:cNvPr>
          <p:cNvSpPr/>
          <p:nvPr/>
        </p:nvSpPr>
        <p:spPr>
          <a:xfrm>
            <a:off x="5712991" y="2759173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7E4F5F76-11DB-493A-866E-0EEE23EB7373}"/>
              </a:ext>
            </a:extLst>
          </p:cNvPr>
          <p:cNvSpPr/>
          <p:nvPr/>
        </p:nvSpPr>
        <p:spPr>
          <a:xfrm rot="10800000">
            <a:off x="2657284" y="2759173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2300814B-5D9D-4CFB-AF04-69F28E065A28}"/>
              </a:ext>
            </a:extLst>
          </p:cNvPr>
          <p:cNvSpPr txBox="1"/>
          <p:nvPr/>
        </p:nvSpPr>
        <p:spPr>
          <a:xfrm>
            <a:off x="464381" y="4124004"/>
            <a:ext cx="2799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Semana anterior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CBE26AB-9806-4F97-99B4-E29602279B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4953" y="3515090"/>
            <a:ext cx="1613114" cy="1360916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86FADEC4-1E33-4A10-88AF-9656B9CF8FD2}"/>
              </a:ext>
            </a:extLst>
          </p:cNvPr>
          <p:cNvSpPr txBox="1"/>
          <p:nvPr/>
        </p:nvSpPr>
        <p:spPr>
          <a:xfrm>
            <a:off x="7092280" y="4124003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</p:spTree>
    <p:extLst>
      <p:ext uri="{BB962C8B-B14F-4D97-AF65-F5344CB8AC3E}">
        <p14:creationId xmlns:p14="http://schemas.microsoft.com/office/powerpoint/2010/main" val="222823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0138C7D0-FDAE-4A5F-9B9E-8868BFCA752E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POR DIMENSÃO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E8503A9-4BED-4E5E-9353-ECA01C6B3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119" y="3861767"/>
            <a:ext cx="3839415" cy="102360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E6643D6-3810-48BC-86AA-EF6EF4A1136F}"/>
              </a:ext>
            </a:extLst>
          </p:cNvPr>
          <p:cNvSpPr txBox="1"/>
          <p:nvPr/>
        </p:nvSpPr>
        <p:spPr>
          <a:xfrm>
            <a:off x="820119" y="3608146"/>
            <a:ext cx="2799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Semana anterior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B8A5B36-3AB7-444D-9FCC-D433EB87F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828" y="1275606"/>
            <a:ext cx="7668344" cy="216853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A5E69B4-1210-4CC1-92E6-BA02DB3D02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056" y="3871250"/>
            <a:ext cx="3619163" cy="103259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A7B4914F-7E26-40B9-A030-82216875E6C5}"/>
              </a:ext>
            </a:extLst>
          </p:cNvPr>
          <p:cNvSpPr txBox="1"/>
          <p:nvPr/>
        </p:nvSpPr>
        <p:spPr>
          <a:xfrm>
            <a:off x="5104220" y="3619111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</p:spTree>
    <p:extLst>
      <p:ext uri="{BB962C8B-B14F-4D97-AF65-F5344CB8AC3E}">
        <p14:creationId xmlns:p14="http://schemas.microsoft.com/office/powerpoint/2010/main" val="280822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BCF08C6B-842C-455F-B01A-98299FE733A2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D3933C71-319B-490A-8814-4451B703D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73" y="502142"/>
            <a:ext cx="4897042" cy="1091118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96844562-61E4-4864-81A7-200F1499CB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73" y="1568936"/>
            <a:ext cx="4897042" cy="1084870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55CA6BDE-C0CE-43FC-899A-27150E9B59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2643758"/>
            <a:ext cx="4897047" cy="1084871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ED885F89-9887-4E00-8D40-4E87888E83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570" y="3670494"/>
            <a:ext cx="4897042" cy="1084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2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40483A7-C397-4155-A96A-09A77A06BBDD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2B4FC29-46F7-4653-9CC4-FC14133BD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98828"/>
            <a:ext cx="4968552" cy="2244145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80D73338-40BC-4A6B-9B49-B8F10357C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715766"/>
            <a:ext cx="4968552" cy="223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6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4A62CC73-5616-4225-ADBD-485862597091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F2CDA41-F015-453E-83B8-FC08B5AE8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555526"/>
            <a:ext cx="5049860" cy="2282874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B8AB0DB9-0EF8-4B3A-94CD-71F94BB664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838400"/>
            <a:ext cx="5049860" cy="114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2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0423757C-C098-4023-8661-D4D4D3E9AC67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519BD07F-7F59-4D2E-A98C-B6A1B9662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83518"/>
            <a:ext cx="5004048" cy="2244106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7AB07087-5DD7-418D-82EC-E2CE1C93BB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720193"/>
            <a:ext cx="5004048" cy="224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2806"/>
      </p:ext>
    </p:extLst>
  </p:cSld>
  <p:clrMapOvr>
    <a:masterClrMapping/>
  </p:clrMapOvr>
</p:sld>
</file>

<file path=ppt/theme/theme1.xml><?xml version="1.0" encoding="utf-8"?>
<a:theme xmlns:a="http://schemas.openxmlformats.org/drawingml/2006/main" name="Samsonite Template 2016_format_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Samsonite Template 2016_format_16-9</Template>
  <TotalTime>8260</TotalTime>
  <Words>61</Words>
  <Application>Microsoft Office PowerPoint</Application>
  <PresentationFormat>Apresentação na tela (16:9)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Neo Sans Light</vt:lpstr>
      <vt:lpstr>Neo Sans Normal</vt:lpstr>
      <vt:lpstr>Wingdings</vt:lpstr>
      <vt:lpstr>Samsonite Template 2016_format_16-9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Samsonite Europe N.V.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Maryssa Merchiers</dc:creator>
  <cp:lastModifiedBy>Jessica Ferreira</cp:lastModifiedBy>
  <cp:revision>343</cp:revision>
  <dcterms:created xsi:type="dcterms:W3CDTF">2018-09-17T12:20:11Z</dcterms:created>
  <dcterms:modified xsi:type="dcterms:W3CDTF">2020-05-20T01:36:49Z</dcterms:modified>
</cp:coreProperties>
</file>