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29/06/2020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9 – 22 a 26 de Junho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397391" y="12073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5940152" y="120359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815266" y="2610407"/>
            <a:ext cx="15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112512" y="2633741"/>
            <a:ext cx="2512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% de notas 4 e 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8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D2EFD827-45C9-4F5D-8ABC-36944E3D0B3D}"/>
              </a:ext>
            </a:extLst>
          </p:cNvPr>
          <p:cNvSpPr/>
          <p:nvPr/>
        </p:nvSpPr>
        <p:spPr>
          <a:xfrm>
            <a:off x="5568975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7E4F5F76-11DB-493A-866E-0EEE23EB7373}"/>
              </a:ext>
            </a:extLst>
          </p:cNvPr>
          <p:cNvSpPr/>
          <p:nvPr/>
        </p:nvSpPr>
        <p:spPr>
          <a:xfrm rot="10800000">
            <a:off x="2513268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6FADEC4-1E33-4A10-88AF-9656B9CF8FD2}"/>
              </a:ext>
            </a:extLst>
          </p:cNvPr>
          <p:cNvSpPr txBox="1"/>
          <p:nvPr/>
        </p:nvSpPr>
        <p:spPr>
          <a:xfrm>
            <a:off x="312773" y="3343635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08724ED-985E-4BE5-BB5F-6D255A2B5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05" y="3651870"/>
            <a:ext cx="4139952" cy="113189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2276D67-5640-49E1-B79E-1DDAB029F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6851" y="1131590"/>
            <a:ext cx="2292122" cy="199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820119" y="3608146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7B4914F-7E26-40B9-A030-82216875E6C5}"/>
              </a:ext>
            </a:extLst>
          </p:cNvPr>
          <p:cNvSpPr txBox="1"/>
          <p:nvPr/>
        </p:nvSpPr>
        <p:spPr>
          <a:xfrm>
            <a:off x="5104220" y="3619111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449F0A3-9BB6-49D2-AF1F-ADA441647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89" y="3865332"/>
            <a:ext cx="3941388" cy="109647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E0E95751-2955-46B9-9C78-80ED6EA1B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607" y="1210075"/>
            <a:ext cx="7155940" cy="190914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C04FCD8-CFC3-47CF-B531-AF7488BE6E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7352" y="3837085"/>
            <a:ext cx="4107928" cy="109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78195AB-0E68-4C08-9091-E49AFB7D9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537226"/>
            <a:ext cx="4920103" cy="221035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B33F2DE-C5C7-4F8B-AC8A-D44F29DC7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2747582"/>
            <a:ext cx="4920103" cy="218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3D69D9B-764A-4A8B-9B92-C2A849FD8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66" y="483518"/>
            <a:ext cx="4916942" cy="218240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040045E-9544-4AB9-8F2F-3CF9BEAD2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67" y="2665928"/>
            <a:ext cx="4916942" cy="220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51DBC1B-9ED7-475C-9743-2B5DAC14D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83518"/>
            <a:ext cx="4921140" cy="2191513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468D228A-A5B1-454C-9F75-4373B6409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75031"/>
            <a:ext cx="4915033" cy="21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50B463A-0BD8-4A62-97A1-125ED7379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41" y="516514"/>
            <a:ext cx="4945038" cy="219925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E068385-C094-4D8D-AFF9-D20CEFBBC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41" y="2715766"/>
            <a:ext cx="4945038" cy="219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8362</TotalTime>
  <Words>54</Words>
  <Application>Microsoft Office PowerPoint</Application>
  <PresentationFormat>Apresentação na tela (16:9)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364</cp:revision>
  <dcterms:created xsi:type="dcterms:W3CDTF">2018-09-17T12:20:11Z</dcterms:created>
  <dcterms:modified xsi:type="dcterms:W3CDTF">2020-06-29T23:12:38Z</dcterms:modified>
</cp:coreProperties>
</file>