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7" r:id="rId2"/>
    <p:sldId id="3211" r:id="rId3"/>
    <p:sldId id="3212" r:id="rId4"/>
    <p:sldId id="3213" r:id="rId5"/>
    <p:sldId id="3214" r:id="rId6"/>
    <p:sldId id="3215" r:id="rId7"/>
    <p:sldId id="3216" r:id="rId8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erreira" initials="JF" lastIdx="2" clrIdx="0">
    <p:extLst>
      <p:ext uri="{19B8F6BF-5375-455C-9EA6-DF929625EA0E}">
        <p15:presenceInfo xmlns:p15="http://schemas.microsoft.com/office/powerpoint/2012/main" userId="Jessica Ferreira" providerId="None"/>
      </p:ext>
    </p:extLst>
  </p:cmAuthor>
  <p:cmAuthor id="2" name="Jessica Ferreira" initials="JF [2]" lastIdx="1" clrIdx="1">
    <p:extLst>
      <p:ext uri="{19B8F6BF-5375-455C-9EA6-DF929625EA0E}">
        <p15:presenceInfo xmlns:p15="http://schemas.microsoft.com/office/powerpoint/2012/main" userId="S::Jessica.Ferreira@samsonite.com::57ff7b3e-5d8b-4ce5-8793-9e72d4767a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35" autoAdjust="0"/>
  </p:normalViewPr>
  <p:slideViewPr>
    <p:cSldViewPr>
      <p:cViewPr varScale="1">
        <p:scale>
          <a:sx n="95" d="100"/>
          <a:sy n="95" d="100"/>
        </p:scale>
        <p:origin x="4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FAA7-DBE6-475E-BE4E-6E547CA33BEF}" type="datetimeFigureOut">
              <a:rPr lang="pt-BR" smtClean="0"/>
              <a:t>26/05/2020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D850-DFEE-4BD5-B9BB-3CBE39B2C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86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23" y="2159765"/>
            <a:ext cx="4320554" cy="680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Neo Sans Normal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46856" y="1131566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Neo Sans Light" panose="02000506020000020004" pitchFamily="2" charset="0"/>
              </a:defRPr>
            </a:lvl1pPr>
            <a:lvl2pPr>
              <a:defRPr>
                <a:latin typeface="Neo Sans Light" panose="02000506020000020004" pitchFamily="2" charset="0"/>
              </a:defRPr>
            </a:lvl2pPr>
            <a:lvl3pPr>
              <a:defRPr>
                <a:latin typeface="Neo Sans Light" panose="02000506020000020004" pitchFamily="2" charset="0"/>
              </a:defRPr>
            </a:lvl3pPr>
            <a:lvl4pPr>
              <a:defRPr>
                <a:latin typeface="Neo Sans Light" panose="02000506020000020004" pitchFamily="2" charset="0"/>
              </a:defRPr>
            </a:lvl4pPr>
            <a:lvl5pPr>
              <a:defRPr>
                <a:latin typeface="Neo Sans Light" panose="02000506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712529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888D-30F0-4178-8200-ED3D4CEE4DAA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A4D-BF73-40A5-88C5-D74421D8BE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3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76EA44-6F20-45C3-93DE-CACED26FFF77}"/>
              </a:ext>
            </a:extLst>
          </p:cNvPr>
          <p:cNvSpPr txBox="1"/>
          <p:nvPr/>
        </p:nvSpPr>
        <p:spPr>
          <a:xfrm>
            <a:off x="2167078" y="3147814"/>
            <a:ext cx="48098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Pesquisa semanal de Engajamento – Home Office</a:t>
            </a:r>
          </a:p>
          <a:p>
            <a:endParaRPr lang="pt-BR" dirty="0"/>
          </a:p>
          <a:p>
            <a:pPr algn="ctr"/>
            <a:r>
              <a:rPr lang="pt-BR" dirty="0"/>
              <a:t>Semana 4 – 18/05 a 22/05</a:t>
            </a:r>
          </a:p>
        </p:txBody>
      </p:sp>
    </p:spTree>
    <p:extLst>
      <p:ext uri="{BB962C8B-B14F-4D97-AF65-F5344CB8AC3E}">
        <p14:creationId xmlns:p14="http://schemas.microsoft.com/office/powerpoint/2010/main" val="33129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EF143FFE-3E40-4C68-A25E-62074447B665}"/>
              </a:ext>
            </a:extLst>
          </p:cNvPr>
          <p:cNvSpPr/>
          <p:nvPr/>
        </p:nvSpPr>
        <p:spPr>
          <a:xfrm>
            <a:off x="5541407" y="1332805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ECA801-54C8-4044-ABE9-B64B9FD79E59}"/>
              </a:ext>
            </a:extLst>
          </p:cNvPr>
          <p:cNvSpPr txBox="1"/>
          <p:nvPr/>
        </p:nvSpPr>
        <p:spPr>
          <a:xfrm>
            <a:off x="6084168" y="1329030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Notas de 0 a 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CB770B5-1BB6-4457-BAF8-6728FAC2153A}"/>
              </a:ext>
            </a:extLst>
          </p:cNvPr>
          <p:cNvSpPr txBox="1"/>
          <p:nvPr/>
        </p:nvSpPr>
        <p:spPr>
          <a:xfrm>
            <a:off x="959282" y="2735839"/>
            <a:ext cx="155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31 convidados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7DD176-EC5C-479F-8AFA-25EB76228341}"/>
              </a:ext>
            </a:extLst>
          </p:cNvPr>
          <p:cNvSpPr txBox="1"/>
          <p:nvPr/>
        </p:nvSpPr>
        <p:spPr>
          <a:xfrm>
            <a:off x="6214530" y="2659856"/>
            <a:ext cx="2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De todas as respostas, 77%  foram notas 4 e 5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A46EDF-9FED-4AF1-8DCD-C30E814068F3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– semana 4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AB04BE4-9B1F-4390-B583-AEC4A3157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285" y="3462688"/>
            <a:ext cx="1610914" cy="1413317"/>
          </a:xfrm>
          <a:prstGeom prst="rect">
            <a:avLst/>
          </a:prstGeom>
        </p:spPr>
      </p:pic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D2EFD827-45C9-4F5D-8ABC-36944E3D0B3D}"/>
              </a:ext>
            </a:extLst>
          </p:cNvPr>
          <p:cNvSpPr/>
          <p:nvPr/>
        </p:nvSpPr>
        <p:spPr>
          <a:xfrm>
            <a:off x="5712991" y="27591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7E4F5F76-11DB-493A-866E-0EEE23EB7373}"/>
              </a:ext>
            </a:extLst>
          </p:cNvPr>
          <p:cNvSpPr/>
          <p:nvPr/>
        </p:nvSpPr>
        <p:spPr>
          <a:xfrm rot="10800000">
            <a:off x="2657284" y="27591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300814B-5D9D-4CFB-AF04-69F28E065A28}"/>
              </a:ext>
            </a:extLst>
          </p:cNvPr>
          <p:cNvSpPr txBox="1"/>
          <p:nvPr/>
        </p:nvSpPr>
        <p:spPr>
          <a:xfrm>
            <a:off x="464381" y="4124004"/>
            <a:ext cx="1271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6FADEC4-1E33-4A10-88AF-9656B9CF8FD2}"/>
              </a:ext>
            </a:extLst>
          </p:cNvPr>
          <p:cNvSpPr txBox="1"/>
          <p:nvPr/>
        </p:nvSpPr>
        <p:spPr>
          <a:xfrm>
            <a:off x="7092280" y="4124003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BF44D40-6413-4752-9315-2104B6C66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0844" y="3417344"/>
            <a:ext cx="1610915" cy="141331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5C03946-28DD-4A62-AD34-A62D272D1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8496" y="1203598"/>
            <a:ext cx="2248896" cy="208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138C7D0-FDAE-4A5F-9B9E-8868BFCA752E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POR DIMENSÃO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E6643D6-3810-48BC-86AA-EF6EF4A1136F}"/>
              </a:ext>
            </a:extLst>
          </p:cNvPr>
          <p:cNvSpPr txBox="1"/>
          <p:nvPr/>
        </p:nvSpPr>
        <p:spPr>
          <a:xfrm>
            <a:off x="820119" y="3608146"/>
            <a:ext cx="279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B8A5B36-3AB7-444D-9FCC-D433EB87F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119" y="3807087"/>
            <a:ext cx="3816424" cy="107924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7B4914F-7E26-40B9-A030-82216875E6C5}"/>
              </a:ext>
            </a:extLst>
          </p:cNvPr>
          <p:cNvSpPr txBox="1"/>
          <p:nvPr/>
        </p:nvSpPr>
        <p:spPr>
          <a:xfrm>
            <a:off x="5104220" y="3619111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4CC6597-8F8A-4EEE-95A0-4E024B2BCA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868" y="1117578"/>
            <a:ext cx="6948264" cy="192644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8082A452-917D-48D4-82A9-6FCCB62E35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3807087"/>
            <a:ext cx="3998471" cy="107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BCF08C6B-842C-455F-B01A-98299FE733A2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BC24D57-52E1-4FEC-83E5-0A4AE7BEA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67" y="555526"/>
            <a:ext cx="4893137" cy="219436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8E50B42C-9CAF-4B6B-ABBF-250C296D9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967" y="2722521"/>
            <a:ext cx="4893137" cy="219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2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40483A7-C397-4155-A96A-09A77A06BBDD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D87B688-27ED-4CED-809F-8C661D35D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686" y="562211"/>
            <a:ext cx="4910418" cy="218768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3C350C2-4076-41E0-9D8B-5C6ED308A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87" y="2754305"/>
            <a:ext cx="4910418" cy="219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6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4A62CC73-5616-4225-ADBD-48586259709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A44F489-0724-4CCF-B1CD-C68C589FC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685" y="543449"/>
            <a:ext cx="4910418" cy="220644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F2DDD428-A4ED-423B-8482-AECFC968E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86" y="2749894"/>
            <a:ext cx="4910418" cy="109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423757C-C098-4023-8661-D4D4D3E9AC67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40ABDE0-51EC-45C1-BC74-C600DD532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684" y="543448"/>
            <a:ext cx="4926420" cy="2206444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0CE953C0-F478-4219-A11C-02F7CA213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85" y="2723123"/>
            <a:ext cx="4929752" cy="220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2806"/>
      </p:ext>
    </p:extLst>
  </p:cSld>
  <p:clrMapOvr>
    <a:masterClrMapping/>
  </p:clrMapOvr>
</p:sld>
</file>

<file path=ppt/theme/theme1.xml><?xml version="1.0" encoding="utf-8"?>
<a:theme xmlns:a="http://schemas.openxmlformats.org/drawingml/2006/main" name="Samsonite Template 2016_format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Samsonite Template 2016_format_16-9</Template>
  <TotalTime>8282</TotalTime>
  <Words>61</Words>
  <Application>Microsoft Office PowerPoint</Application>
  <PresentationFormat>Apresentação na tela (16:9)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Neo Sans Light</vt:lpstr>
      <vt:lpstr>Neo Sans Normal</vt:lpstr>
      <vt:lpstr>Wingdings</vt:lpstr>
      <vt:lpstr>Samsonite Template 2016_format_16-9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Samsonite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Maryssa Merchiers</dc:creator>
  <cp:lastModifiedBy>Jessica Ferreira</cp:lastModifiedBy>
  <cp:revision>347</cp:revision>
  <dcterms:created xsi:type="dcterms:W3CDTF">2018-09-17T12:20:11Z</dcterms:created>
  <dcterms:modified xsi:type="dcterms:W3CDTF">2020-05-27T02:01:56Z</dcterms:modified>
</cp:coreProperties>
</file>