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01-06-2020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5 – 25/05 a 29/05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541407" y="1332805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6084168" y="132903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959282" y="2735839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256528" y="2759173"/>
            <a:ext cx="2512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% de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4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712991" y="27591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657284" y="27591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300814B-5D9D-4CFB-AF04-69F28E065A28}"/>
              </a:ext>
            </a:extLst>
          </p:cNvPr>
          <p:cNvSpPr txBox="1"/>
          <p:nvPr/>
        </p:nvSpPr>
        <p:spPr>
          <a:xfrm>
            <a:off x="464381" y="4124004"/>
            <a:ext cx="1271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7092280" y="4124003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5C03946-28DD-4A62-AD34-A62D272D1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375547"/>
            <a:ext cx="1610915" cy="149691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839EDC9-38E4-402F-AC7E-70312BF0F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1" y="3333392"/>
            <a:ext cx="1872209" cy="158122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8F8091A-3534-4ED1-8146-32209B593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8525" y="1203599"/>
            <a:ext cx="2290115" cy="198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CC6597-8F8A-4EEE-95A0-4E024B2BC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800285"/>
            <a:ext cx="3816424" cy="10581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AEE608F-F8B6-491C-9BC1-CBE9616AA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830787"/>
            <a:ext cx="3816424" cy="103184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EFCF215-A46B-47AB-8349-227D4AEE1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864" y="1312713"/>
            <a:ext cx="7020272" cy="186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7261226-2A9C-45A7-9264-4BE14E9ED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88" y="451263"/>
            <a:ext cx="4920105" cy="218867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0CE8D90-05CD-4645-B915-C6B656A44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89" y="2635492"/>
            <a:ext cx="4920105" cy="219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B0482EF-A990-43B2-A4C7-4D1B05DDF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81" y="483518"/>
            <a:ext cx="4910421" cy="219779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455C1969-2FBB-48E0-B70A-1E56E448A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81" y="2681310"/>
            <a:ext cx="4910328" cy="218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EB47ABF-F600-4753-A22C-FCF496BAB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81" y="483519"/>
            <a:ext cx="4921144" cy="219779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A08DC21-657B-4E5B-AA18-D1B19B1C4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82" y="2681311"/>
            <a:ext cx="4921144" cy="109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7ED9CA4-E99D-4224-8296-287E5C684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81" y="503019"/>
            <a:ext cx="4930888" cy="219779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3C91AB1-7F80-4D3D-8461-1347D6816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81" y="2700811"/>
            <a:ext cx="4930888" cy="21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8294</TotalTime>
  <Words>55</Words>
  <Application>Microsoft Office PowerPoint</Application>
  <PresentationFormat>Apresentação na tela (16:9)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349</cp:revision>
  <dcterms:created xsi:type="dcterms:W3CDTF">2018-09-17T12:20:11Z</dcterms:created>
  <dcterms:modified xsi:type="dcterms:W3CDTF">2020-06-01T20:11:26Z</dcterms:modified>
</cp:coreProperties>
</file>