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547" r:id="rId2"/>
    <p:sldId id="3211" r:id="rId3"/>
    <p:sldId id="3212" r:id="rId4"/>
    <p:sldId id="3213" r:id="rId5"/>
    <p:sldId id="3214" r:id="rId6"/>
    <p:sldId id="3215" r:id="rId7"/>
    <p:sldId id="3216" r:id="rId8"/>
  </p:sldIdLst>
  <p:sldSz cx="9144000" cy="5143500" type="screen16x9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ssica Ferreira" initials="JF" lastIdx="2" clrIdx="0">
    <p:extLst>
      <p:ext uri="{19B8F6BF-5375-455C-9EA6-DF929625EA0E}">
        <p15:presenceInfo xmlns:p15="http://schemas.microsoft.com/office/powerpoint/2012/main" userId="Jessica Ferreira" providerId="None"/>
      </p:ext>
    </p:extLst>
  </p:cmAuthor>
  <p:cmAuthor id="2" name="Jessica Ferreira" initials="JF [2]" lastIdx="1" clrIdx="1">
    <p:extLst>
      <p:ext uri="{19B8F6BF-5375-455C-9EA6-DF929625EA0E}">
        <p15:presenceInfo xmlns:p15="http://schemas.microsoft.com/office/powerpoint/2012/main" userId="S::Jessica.Ferreira@samsonite.com::57ff7b3e-5d8b-4ce5-8793-9e72d4767a6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Estilo Claro 1 - Ênfas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335" autoAdjust="0"/>
  </p:normalViewPr>
  <p:slideViewPr>
    <p:cSldViewPr>
      <p:cViewPr varScale="1">
        <p:scale>
          <a:sx n="95" d="100"/>
          <a:sy n="95" d="100"/>
        </p:scale>
        <p:origin x="48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E4FAA7-DBE6-475E-BE4E-6E547CA33BEF}" type="datetimeFigureOut">
              <a:rPr lang="pt-BR" smtClean="0"/>
              <a:t>01/06/2020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CD850-DFEE-4BD5-B9BB-3CBE39B2CB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18666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23" y="2159765"/>
            <a:ext cx="4320554" cy="68084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15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02060"/>
                </a:solidFill>
                <a:latin typeface="Neo Sans Normal" panose="020B05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BE"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46856" y="1131566"/>
            <a:ext cx="8229600" cy="3394472"/>
          </a:xfrm>
          <a:prstGeom prst="rect">
            <a:avLst/>
          </a:prstGeo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>
                <a:latin typeface="Neo Sans Light" panose="02000506020000020004" pitchFamily="2" charset="0"/>
              </a:defRPr>
            </a:lvl1pPr>
            <a:lvl2pPr>
              <a:defRPr>
                <a:latin typeface="Neo Sans Light" panose="02000506020000020004" pitchFamily="2" charset="0"/>
              </a:defRPr>
            </a:lvl2pPr>
            <a:lvl3pPr>
              <a:defRPr>
                <a:latin typeface="Neo Sans Light" panose="02000506020000020004" pitchFamily="2" charset="0"/>
              </a:defRPr>
            </a:lvl3pPr>
            <a:lvl4pPr>
              <a:defRPr>
                <a:latin typeface="Neo Sans Light" panose="02000506020000020004" pitchFamily="2" charset="0"/>
              </a:defRPr>
            </a:lvl4pPr>
            <a:lvl5pPr>
              <a:defRPr>
                <a:latin typeface="Neo Sans Light" panose="02000506020000020004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712529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799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B888D-30F0-4178-8200-ED3D4CEE4DAA}" type="datetimeFigureOut">
              <a:rPr lang="es-CL" smtClean="0"/>
              <a:t>01-06-2020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CA4D-BF73-40A5-88C5-D74421D8BEC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1836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0" y="0"/>
            <a:ext cx="9036496" cy="5000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56" t="-4081" r="32474" b="-1"/>
          <a:stretch/>
        </p:blipFill>
        <p:spPr>
          <a:xfrm>
            <a:off x="8698706" y="4732026"/>
            <a:ext cx="337790" cy="32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89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76EA44-6F20-45C3-93DE-CACED26FFF77}"/>
              </a:ext>
            </a:extLst>
          </p:cNvPr>
          <p:cNvSpPr txBox="1"/>
          <p:nvPr/>
        </p:nvSpPr>
        <p:spPr>
          <a:xfrm>
            <a:off x="2167078" y="3147814"/>
            <a:ext cx="480984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Pesquisa semanal de Engajamento – Home Office</a:t>
            </a:r>
          </a:p>
          <a:p>
            <a:endParaRPr lang="pt-BR" dirty="0"/>
          </a:p>
          <a:p>
            <a:pPr algn="ctr"/>
            <a:r>
              <a:rPr lang="pt-BR" dirty="0"/>
              <a:t>Semana 5 – 25/05 a 29/05</a:t>
            </a:r>
          </a:p>
        </p:txBody>
      </p:sp>
    </p:spTree>
    <p:extLst>
      <p:ext uri="{BB962C8B-B14F-4D97-AF65-F5344CB8AC3E}">
        <p14:creationId xmlns:p14="http://schemas.microsoft.com/office/powerpoint/2010/main" val="3312936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ta: para a Direita 2">
            <a:extLst>
              <a:ext uri="{FF2B5EF4-FFF2-40B4-BE49-F238E27FC236}">
                <a16:creationId xmlns:a16="http://schemas.microsoft.com/office/drawing/2014/main" id="{EF143FFE-3E40-4C68-A25E-62074447B665}"/>
              </a:ext>
            </a:extLst>
          </p:cNvPr>
          <p:cNvSpPr/>
          <p:nvPr/>
        </p:nvSpPr>
        <p:spPr>
          <a:xfrm>
            <a:off x="5541407" y="1332805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9ECA801-54C8-4044-ABE9-B64B9FD79E59}"/>
              </a:ext>
            </a:extLst>
          </p:cNvPr>
          <p:cNvSpPr txBox="1"/>
          <p:nvPr/>
        </p:nvSpPr>
        <p:spPr>
          <a:xfrm>
            <a:off x="6084168" y="1329030"/>
            <a:ext cx="18722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Notas de 0 a 5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7CB770B5-1BB6-4457-BAF8-6728FAC2153A}"/>
              </a:ext>
            </a:extLst>
          </p:cNvPr>
          <p:cNvSpPr txBox="1"/>
          <p:nvPr/>
        </p:nvSpPr>
        <p:spPr>
          <a:xfrm>
            <a:off x="959282" y="2735839"/>
            <a:ext cx="15539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1200" dirty="0"/>
              <a:t>31 convidados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7DD176-EC5C-479F-8AFA-25EB76228341}"/>
              </a:ext>
            </a:extLst>
          </p:cNvPr>
          <p:cNvSpPr txBox="1"/>
          <p:nvPr/>
        </p:nvSpPr>
        <p:spPr>
          <a:xfrm>
            <a:off x="6256528" y="2759173"/>
            <a:ext cx="25121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dirty="0"/>
              <a:t>% de notas 4 e 5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2FA46EDF-9FED-4AF1-8DCD-C30E814068F3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– semana 4</a:t>
            </a:r>
          </a:p>
        </p:txBody>
      </p:sp>
      <p:sp>
        <p:nvSpPr>
          <p:cNvPr id="12" name="Seta: para a Direita 11">
            <a:extLst>
              <a:ext uri="{FF2B5EF4-FFF2-40B4-BE49-F238E27FC236}">
                <a16:creationId xmlns:a16="http://schemas.microsoft.com/office/drawing/2014/main" id="{D2EFD827-45C9-4F5D-8ABC-36944E3D0B3D}"/>
              </a:ext>
            </a:extLst>
          </p:cNvPr>
          <p:cNvSpPr/>
          <p:nvPr/>
        </p:nvSpPr>
        <p:spPr>
          <a:xfrm>
            <a:off x="5712991" y="27591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Seta: para a Direita 14">
            <a:extLst>
              <a:ext uri="{FF2B5EF4-FFF2-40B4-BE49-F238E27FC236}">
                <a16:creationId xmlns:a16="http://schemas.microsoft.com/office/drawing/2014/main" id="{7E4F5F76-11DB-493A-866E-0EEE23EB7373}"/>
              </a:ext>
            </a:extLst>
          </p:cNvPr>
          <p:cNvSpPr/>
          <p:nvPr/>
        </p:nvSpPr>
        <p:spPr>
          <a:xfrm rot="10800000">
            <a:off x="2657284" y="2759173"/>
            <a:ext cx="398746" cy="230833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2300814B-5D9D-4CFB-AF04-69F28E065A28}"/>
              </a:ext>
            </a:extLst>
          </p:cNvPr>
          <p:cNvSpPr txBox="1"/>
          <p:nvPr/>
        </p:nvSpPr>
        <p:spPr>
          <a:xfrm>
            <a:off x="464381" y="4124004"/>
            <a:ext cx="12718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86FADEC4-1E33-4A10-88AF-9656B9CF8FD2}"/>
              </a:ext>
            </a:extLst>
          </p:cNvPr>
          <p:cNvSpPr txBox="1"/>
          <p:nvPr/>
        </p:nvSpPr>
        <p:spPr>
          <a:xfrm>
            <a:off x="7092280" y="4124003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95C03946-28DD-4A62-AD34-A62D272D16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672" y="3375547"/>
            <a:ext cx="1610915" cy="1496912"/>
          </a:xfrm>
          <a:prstGeom prst="rect">
            <a:avLst/>
          </a:prstGeom>
        </p:spPr>
      </p:pic>
      <p:pic>
        <p:nvPicPr>
          <p:cNvPr id="4" name="Imagem 3">
            <a:extLst>
              <a:ext uri="{FF2B5EF4-FFF2-40B4-BE49-F238E27FC236}">
                <a16:creationId xmlns:a16="http://schemas.microsoft.com/office/drawing/2014/main" id="{3839EDC9-38E4-402F-AC7E-70312BF0FC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071" y="3333392"/>
            <a:ext cx="1872209" cy="1581221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78F8091A-3534-4ED1-8146-32209B593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8525" y="1203599"/>
            <a:ext cx="2290115" cy="198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232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138C7D0-FDAE-4A5F-9B9E-8868BFCA752E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RESUMO POR DIMENSÃO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EE6643D6-3810-48BC-86AA-EF6EF4A1136F}"/>
              </a:ext>
            </a:extLst>
          </p:cNvPr>
          <p:cNvSpPr txBox="1"/>
          <p:nvPr/>
        </p:nvSpPr>
        <p:spPr>
          <a:xfrm>
            <a:off x="820119" y="3608146"/>
            <a:ext cx="27990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Semana anterior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A7B4914F-7E26-40B9-A030-82216875E6C5}"/>
              </a:ext>
            </a:extLst>
          </p:cNvPr>
          <p:cNvSpPr txBox="1"/>
          <p:nvPr/>
        </p:nvSpPr>
        <p:spPr>
          <a:xfrm>
            <a:off x="5104220" y="3619111"/>
            <a:ext cx="2051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000" dirty="0"/>
              <a:t>* Acumulado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14CC6597-8F8A-4EEE-95A0-4E024B2BCA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3800285"/>
            <a:ext cx="3816424" cy="105812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0AEE608F-F8B6-491C-9BC1-CBE9616AA1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3830787"/>
            <a:ext cx="3816424" cy="103184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EFCF215-A46B-47AB-8349-227D4AEE1B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1864" y="1312713"/>
            <a:ext cx="7020272" cy="1866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8223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BCF08C6B-842C-455F-B01A-98299FE733A2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E7261226-2A9C-45A7-9264-4BE14E9ED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688" y="451263"/>
            <a:ext cx="4920105" cy="2188672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70CE8D90-05CD-4645-B915-C6B656A44B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689" y="2635492"/>
            <a:ext cx="4920105" cy="219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020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>
            <a:extLst>
              <a:ext uri="{FF2B5EF4-FFF2-40B4-BE49-F238E27FC236}">
                <a16:creationId xmlns:a16="http://schemas.microsoft.com/office/drawing/2014/main" id="{B40483A7-C397-4155-A96A-09A77A06BBDD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8B0482EF-A990-43B2-A4C7-4D1B05DDFF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81" y="483518"/>
            <a:ext cx="4910421" cy="219779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455C1969-2FBB-48E0-B70A-1E56E448A7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81" y="2681310"/>
            <a:ext cx="4910328" cy="2184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62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4A62CC73-5616-4225-ADBD-485862597091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8EB47ABF-F600-4753-A22C-FCF496BAB2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81" y="483519"/>
            <a:ext cx="4921144" cy="2197792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6A08DC21-657B-4E5B-AA18-D1B19B1C47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82" y="2681311"/>
            <a:ext cx="4921144" cy="1090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420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>
            <a:extLst>
              <a:ext uri="{FF2B5EF4-FFF2-40B4-BE49-F238E27FC236}">
                <a16:creationId xmlns:a16="http://schemas.microsoft.com/office/drawing/2014/main" id="{0423757C-C098-4023-8661-D4D4D3E9AC67}"/>
              </a:ext>
            </a:extLst>
          </p:cNvPr>
          <p:cNvSpPr/>
          <p:nvPr/>
        </p:nvSpPr>
        <p:spPr>
          <a:xfrm>
            <a:off x="6372201" y="267494"/>
            <a:ext cx="2676016" cy="50405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nl-B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b="1" dirty="0"/>
              <a:t>DETALHE POR DIMENSÃO</a:t>
            </a:r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97ED9CA4-E99D-4224-8296-287E5C6849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2781" y="503019"/>
            <a:ext cx="4930888" cy="2197792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83C91AB1-7F80-4D3D-8461-1347D68164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781" y="2700811"/>
            <a:ext cx="4930888" cy="2197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22806"/>
      </p:ext>
    </p:extLst>
  </p:cSld>
  <p:clrMapOvr>
    <a:masterClrMapping/>
  </p:clrMapOvr>
</p:sld>
</file>

<file path=ppt/theme/theme1.xml><?xml version="1.0" encoding="utf-8"?>
<a:theme xmlns:a="http://schemas.openxmlformats.org/drawingml/2006/main" name="Samsonite Template 2016_format_16-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Samsonite Template 2016_format_16-9</Template>
  <TotalTime>8294</TotalTime>
  <Words>55</Words>
  <Application>Microsoft Office PowerPoint</Application>
  <PresentationFormat>Apresentação na tela (16:9)</PresentationFormat>
  <Paragraphs>16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Neo Sans Light</vt:lpstr>
      <vt:lpstr>Neo Sans Normal</vt:lpstr>
      <vt:lpstr>Wingdings</vt:lpstr>
      <vt:lpstr>Samsonite Template 2016_format_16-9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Samsonite Europe N.V.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Maryssa Merchiers</dc:creator>
  <cp:lastModifiedBy>Jessica Ferreira</cp:lastModifiedBy>
  <cp:revision>349</cp:revision>
  <dcterms:created xsi:type="dcterms:W3CDTF">2018-09-17T12:20:11Z</dcterms:created>
  <dcterms:modified xsi:type="dcterms:W3CDTF">2020-06-01T20:11:26Z</dcterms:modified>
</cp:coreProperties>
</file>